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Bebas Neue" panose="020B0604020202020204" charset="0"/>
      <p:regular r:id="rId18"/>
    </p:embeddedFont>
    <p:embeddedFont>
      <p:font typeface="Fira Sans Extra Condensed" panose="020B0503050000020004" pitchFamily="34" charset="0"/>
      <p:regular r:id="rId19"/>
      <p:bold r:id="rId20"/>
      <p:italic r:id="rId21"/>
      <p:boldItalic r:id="rId22"/>
    </p:embeddedFont>
    <p:embeddedFont>
      <p:font typeface="Fira Sans Extra Condensed SemiBold" panose="020B0604020202020204" charset="0"/>
      <p:regular r:id="rId23"/>
      <p:bold r:id="rId24"/>
      <p:italic r:id="rId25"/>
      <p:boldItalic r:id="rId26"/>
    </p:embeddedFont>
    <p:embeddedFont>
      <p:font typeface="PT Sans" panose="020B060402020202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9AA0A6"/>
          </p15:clr>
        </p15:guide>
        <p15:guide id="3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A36C59-6628-47E0-8B5A-23257214054C}">
  <a:tblStyle styleId="{9EA36C59-6628-47E0-8B5A-2325721405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60" y="24"/>
      </p:cViewPr>
      <p:guideLst>
        <p:guide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1778f546d9_1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1778f546d9_1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778f546d9_1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1778f546d9_1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1778f546d9_1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1778f546d9_1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778f546d9_1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778f546d9_1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798e8b4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1798e8b4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778f546d9_1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778f546d9_1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79ec7e03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79ec7e03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778f546d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778f546d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778f546d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778f546d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1778f546d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1778f546d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1778f546d9_1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1778f546d9_1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1778f546d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1778f546d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1778f546d9_1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1778f546d9_1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778f546d9_1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778f546d9_1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87688" y="1445325"/>
            <a:ext cx="3696000" cy="172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87688" y="3270575"/>
            <a:ext cx="36960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387300"/>
            <a:ext cx="6576000" cy="210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720000" y="1344783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720000" y="2778191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7" hasCustomPrompt="1"/>
          </p:nvPr>
        </p:nvSpPr>
        <p:spPr>
          <a:xfrm>
            <a:off x="3419275" y="1344783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 hasCustomPrompt="1"/>
          </p:nvPr>
        </p:nvSpPr>
        <p:spPr>
          <a:xfrm>
            <a:off x="3419275" y="2778191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6118550" y="1344783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0" hasCustomPrompt="1"/>
          </p:nvPr>
        </p:nvSpPr>
        <p:spPr>
          <a:xfrm>
            <a:off x="6118550" y="2778191"/>
            <a:ext cx="734700" cy="44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311800" y="1189100"/>
            <a:ext cx="4520400" cy="19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2158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557400" y="3100288"/>
            <a:ext cx="4360200" cy="53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20000" y="29361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20000" y="1745250"/>
            <a:ext cx="32331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720000" y="2317950"/>
            <a:ext cx="25755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5553850" y="1745250"/>
            <a:ext cx="2630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1596700" y="2112197"/>
            <a:ext cx="274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title" idx="2"/>
          </p:nvPr>
        </p:nvSpPr>
        <p:spPr>
          <a:xfrm>
            <a:off x="4804747" y="2112197"/>
            <a:ext cx="274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1"/>
          </p:nvPr>
        </p:nvSpPr>
        <p:spPr>
          <a:xfrm>
            <a:off x="4923247" y="25998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3"/>
          </p:nvPr>
        </p:nvSpPr>
        <p:spPr>
          <a:xfrm>
            <a:off x="1715375" y="259982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title" idx="4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937700" y="2099750"/>
            <a:ext cx="21753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937700" y="24939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title" idx="2"/>
          </p:nvPr>
        </p:nvSpPr>
        <p:spPr>
          <a:xfrm>
            <a:off x="3484419" y="2099750"/>
            <a:ext cx="21753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3"/>
          </p:nvPr>
        </p:nvSpPr>
        <p:spPr>
          <a:xfrm>
            <a:off x="3484421" y="24939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title" idx="4"/>
          </p:nvPr>
        </p:nvSpPr>
        <p:spPr>
          <a:xfrm>
            <a:off x="6031146" y="2099750"/>
            <a:ext cx="21753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5"/>
          </p:nvPr>
        </p:nvSpPr>
        <p:spPr>
          <a:xfrm>
            <a:off x="6031149" y="24939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 idx="6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50676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7825"/>
            <a:ext cx="5067600" cy="841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2903575"/>
            <a:ext cx="506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title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ubTitle" idx="1"/>
          </p:nvPr>
        </p:nvSpPr>
        <p:spPr>
          <a:xfrm>
            <a:off x="2424850" y="2204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title" idx="2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ubTitle" idx="3"/>
          </p:nvPr>
        </p:nvSpPr>
        <p:spPr>
          <a:xfrm>
            <a:off x="4740954" y="2204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 idx="4"/>
          </p:nvPr>
        </p:nvSpPr>
        <p:spPr>
          <a:xfrm>
            <a:off x="2424850" y="3051650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5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title" idx="6"/>
          </p:nvPr>
        </p:nvSpPr>
        <p:spPr>
          <a:xfrm>
            <a:off x="4740958" y="3051650"/>
            <a:ext cx="19782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7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 idx="8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1101175" y="16828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ubTitle" idx="1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title" idx="2"/>
          </p:nvPr>
        </p:nvSpPr>
        <p:spPr>
          <a:xfrm>
            <a:off x="3578948" y="16828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ubTitle" idx="3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title" idx="4"/>
          </p:nvPr>
        </p:nvSpPr>
        <p:spPr>
          <a:xfrm>
            <a:off x="1101175" y="31162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5"/>
          </p:nvPr>
        </p:nvSpPr>
        <p:spPr>
          <a:xfrm>
            <a:off x="110117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 idx="6"/>
          </p:nvPr>
        </p:nvSpPr>
        <p:spPr>
          <a:xfrm>
            <a:off x="3578948" y="31162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7"/>
          </p:nvPr>
        </p:nvSpPr>
        <p:spPr>
          <a:xfrm>
            <a:off x="3578948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title" idx="8"/>
          </p:nvPr>
        </p:nvSpPr>
        <p:spPr>
          <a:xfrm>
            <a:off x="6056727" y="16828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9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 idx="13"/>
          </p:nvPr>
        </p:nvSpPr>
        <p:spPr>
          <a:xfrm>
            <a:off x="6056727" y="3116250"/>
            <a:ext cx="1986000" cy="5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14"/>
          </p:nvPr>
        </p:nvSpPr>
        <p:spPr>
          <a:xfrm>
            <a:off x="6056727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 idx="15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 hasCustomPrompt="1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>
            <a:spLocks noGrp="1"/>
          </p:cNvSpPr>
          <p:nvPr>
            <p:ph type="subTitle" idx="1"/>
          </p:nvPr>
        </p:nvSpPr>
        <p:spPr>
          <a:xfrm>
            <a:off x="2223600" y="125362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54311"/>
            <a:ext cx="46968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3"/>
          </p:nvPr>
        </p:nvSpPr>
        <p:spPr>
          <a:xfrm>
            <a:off x="2223600" y="2554644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5"/>
          </p:nvPr>
        </p:nvSpPr>
        <p:spPr>
          <a:xfrm>
            <a:off x="2223600" y="387446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720000" y="631037"/>
            <a:ext cx="4294800" cy="87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1"/>
          </p:nvPr>
        </p:nvSpPr>
        <p:spPr>
          <a:xfrm>
            <a:off x="720000" y="166175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464614" y="3121122"/>
            <a:ext cx="274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4936786" y="3121122"/>
            <a:ext cx="2742600" cy="5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055286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1583289" y="36087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1015750"/>
            <a:ext cx="4294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20000" y="18294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1413525"/>
            <a:ext cx="3298500" cy="209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Fira Sans Extra Condensed SemiBold"/>
              <a:buNone/>
              <a:defRPr sz="25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024450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ctrTitle"/>
          </p:nvPr>
        </p:nvSpPr>
        <p:spPr>
          <a:xfrm>
            <a:off x="4577550" y="1402650"/>
            <a:ext cx="4661100" cy="122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#RenewableEnergy</a:t>
            </a:r>
            <a:endParaRPr sz="4700"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5473825" y="3255975"/>
            <a:ext cx="3586200" cy="18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Bhavana Reddy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Charan Musunuru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Karthick Ramasubramanian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Saiteja Reddy Yerasi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Surya Prasad Reddy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30" name="Google Shape;130;p26"/>
          <p:cNvSpPr/>
          <p:nvPr/>
        </p:nvSpPr>
        <p:spPr>
          <a:xfrm>
            <a:off x="4399093" y="2337585"/>
            <a:ext cx="178459" cy="93247"/>
          </a:xfrm>
          <a:custGeom>
            <a:avLst/>
            <a:gdLst/>
            <a:ahLst/>
            <a:cxnLst/>
            <a:rect l="l" t="t" r="r" b="b"/>
            <a:pathLst>
              <a:path w="8174" h="4271" fill="none" extrusionOk="0">
                <a:moveTo>
                  <a:pt x="1" y="4270"/>
                </a:moveTo>
                <a:cubicBezTo>
                  <a:pt x="3203" y="3870"/>
                  <a:pt x="6238" y="2536"/>
                  <a:pt x="8173" y="0"/>
                </a:cubicBezTo>
              </a:path>
            </a:pathLst>
          </a:custGeom>
          <a:noFill/>
          <a:ln w="108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26"/>
          <p:cNvGrpSpPr/>
          <p:nvPr/>
        </p:nvGrpSpPr>
        <p:grpSpPr>
          <a:xfrm>
            <a:off x="85369" y="186356"/>
            <a:ext cx="4422517" cy="4802248"/>
            <a:chOff x="668987" y="595188"/>
            <a:chExt cx="3964605" cy="3953118"/>
          </a:xfrm>
        </p:grpSpPr>
        <p:sp>
          <p:nvSpPr>
            <p:cNvPr id="132" name="Google Shape;132;p26"/>
            <p:cNvSpPr/>
            <p:nvPr/>
          </p:nvSpPr>
          <p:spPr>
            <a:xfrm>
              <a:off x="843638" y="1250847"/>
              <a:ext cx="3524115" cy="2819165"/>
            </a:xfrm>
            <a:custGeom>
              <a:avLst/>
              <a:gdLst/>
              <a:ahLst/>
              <a:cxnLst/>
              <a:rect l="l" t="t" r="r" b="b"/>
              <a:pathLst>
                <a:path w="161416" h="129127" extrusionOk="0">
                  <a:moveTo>
                    <a:pt x="115100" y="1"/>
                  </a:moveTo>
                  <a:cubicBezTo>
                    <a:pt x="100006" y="1"/>
                    <a:pt x="86367" y="7689"/>
                    <a:pt x="74554" y="16603"/>
                  </a:cubicBezTo>
                  <a:cubicBezTo>
                    <a:pt x="60544" y="27210"/>
                    <a:pt x="51737" y="30346"/>
                    <a:pt x="41530" y="33948"/>
                  </a:cubicBezTo>
                  <a:cubicBezTo>
                    <a:pt x="39595" y="34616"/>
                    <a:pt x="37661" y="35316"/>
                    <a:pt x="35592" y="36083"/>
                  </a:cubicBezTo>
                  <a:cubicBezTo>
                    <a:pt x="35059" y="36250"/>
                    <a:pt x="34558" y="36450"/>
                    <a:pt x="34025" y="36650"/>
                  </a:cubicBezTo>
                  <a:lnTo>
                    <a:pt x="33791" y="36717"/>
                  </a:lnTo>
                  <a:cubicBezTo>
                    <a:pt x="33224" y="36951"/>
                    <a:pt x="32624" y="37184"/>
                    <a:pt x="31990" y="37418"/>
                  </a:cubicBezTo>
                  <a:cubicBezTo>
                    <a:pt x="31189" y="37751"/>
                    <a:pt x="30355" y="38085"/>
                    <a:pt x="29521" y="38418"/>
                  </a:cubicBezTo>
                  <a:cubicBezTo>
                    <a:pt x="29255" y="38518"/>
                    <a:pt x="28988" y="38652"/>
                    <a:pt x="28687" y="38752"/>
                  </a:cubicBezTo>
                  <a:cubicBezTo>
                    <a:pt x="27587" y="39219"/>
                    <a:pt x="26453" y="39719"/>
                    <a:pt x="25252" y="40253"/>
                  </a:cubicBezTo>
                  <a:cubicBezTo>
                    <a:pt x="24618" y="40553"/>
                    <a:pt x="23984" y="40820"/>
                    <a:pt x="23317" y="41154"/>
                  </a:cubicBezTo>
                  <a:lnTo>
                    <a:pt x="23184" y="41187"/>
                  </a:lnTo>
                  <a:lnTo>
                    <a:pt x="22350" y="41621"/>
                  </a:lnTo>
                  <a:cubicBezTo>
                    <a:pt x="21382" y="42054"/>
                    <a:pt x="20448" y="42521"/>
                    <a:pt x="19448" y="43022"/>
                  </a:cubicBezTo>
                  <a:lnTo>
                    <a:pt x="17913" y="43789"/>
                  </a:lnTo>
                  <a:cubicBezTo>
                    <a:pt x="15678" y="44923"/>
                    <a:pt x="13643" y="46357"/>
                    <a:pt x="11809" y="48025"/>
                  </a:cubicBezTo>
                  <a:cubicBezTo>
                    <a:pt x="11775" y="48092"/>
                    <a:pt x="11709" y="48125"/>
                    <a:pt x="11675" y="48159"/>
                  </a:cubicBezTo>
                  <a:cubicBezTo>
                    <a:pt x="10575" y="49193"/>
                    <a:pt x="9540" y="50327"/>
                    <a:pt x="8640" y="51494"/>
                  </a:cubicBezTo>
                  <a:cubicBezTo>
                    <a:pt x="7839" y="52495"/>
                    <a:pt x="7139" y="53529"/>
                    <a:pt x="6505" y="54596"/>
                  </a:cubicBezTo>
                  <a:cubicBezTo>
                    <a:pt x="1768" y="62335"/>
                    <a:pt x="0" y="72176"/>
                    <a:pt x="1168" y="80949"/>
                  </a:cubicBezTo>
                  <a:cubicBezTo>
                    <a:pt x="1201" y="81282"/>
                    <a:pt x="1235" y="81649"/>
                    <a:pt x="1301" y="81983"/>
                  </a:cubicBezTo>
                  <a:cubicBezTo>
                    <a:pt x="1335" y="82316"/>
                    <a:pt x="1401" y="82583"/>
                    <a:pt x="1468" y="82950"/>
                  </a:cubicBezTo>
                  <a:cubicBezTo>
                    <a:pt x="1535" y="83350"/>
                    <a:pt x="1601" y="83717"/>
                    <a:pt x="1668" y="84118"/>
                  </a:cubicBezTo>
                  <a:cubicBezTo>
                    <a:pt x="1735" y="84418"/>
                    <a:pt x="1802" y="84718"/>
                    <a:pt x="1868" y="85018"/>
                  </a:cubicBezTo>
                  <a:cubicBezTo>
                    <a:pt x="1935" y="85285"/>
                    <a:pt x="2002" y="85552"/>
                    <a:pt x="2068" y="85852"/>
                  </a:cubicBezTo>
                  <a:cubicBezTo>
                    <a:pt x="2102" y="86019"/>
                    <a:pt x="2169" y="86219"/>
                    <a:pt x="2202" y="86386"/>
                  </a:cubicBezTo>
                  <a:cubicBezTo>
                    <a:pt x="2202" y="86419"/>
                    <a:pt x="2202" y="86453"/>
                    <a:pt x="2202" y="86486"/>
                  </a:cubicBezTo>
                  <a:cubicBezTo>
                    <a:pt x="2269" y="86719"/>
                    <a:pt x="2335" y="86953"/>
                    <a:pt x="2402" y="87186"/>
                  </a:cubicBezTo>
                  <a:cubicBezTo>
                    <a:pt x="2836" y="88788"/>
                    <a:pt x="3369" y="90322"/>
                    <a:pt x="3970" y="91856"/>
                  </a:cubicBezTo>
                  <a:cubicBezTo>
                    <a:pt x="4070" y="92123"/>
                    <a:pt x="4170" y="92390"/>
                    <a:pt x="4270" y="92657"/>
                  </a:cubicBezTo>
                  <a:cubicBezTo>
                    <a:pt x="4704" y="93658"/>
                    <a:pt x="5171" y="94658"/>
                    <a:pt x="5671" y="95659"/>
                  </a:cubicBezTo>
                  <a:cubicBezTo>
                    <a:pt x="5804" y="95959"/>
                    <a:pt x="5938" y="96193"/>
                    <a:pt x="6071" y="96493"/>
                  </a:cubicBezTo>
                  <a:cubicBezTo>
                    <a:pt x="6238" y="96793"/>
                    <a:pt x="6405" y="97094"/>
                    <a:pt x="6572" y="97394"/>
                  </a:cubicBezTo>
                  <a:cubicBezTo>
                    <a:pt x="7105" y="98328"/>
                    <a:pt x="7639" y="99262"/>
                    <a:pt x="8240" y="100162"/>
                  </a:cubicBezTo>
                  <a:cubicBezTo>
                    <a:pt x="8406" y="100429"/>
                    <a:pt x="8573" y="100696"/>
                    <a:pt x="8740" y="100963"/>
                  </a:cubicBezTo>
                  <a:cubicBezTo>
                    <a:pt x="9374" y="101897"/>
                    <a:pt x="10007" y="102798"/>
                    <a:pt x="10675" y="103665"/>
                  </a:cubicBezTo>
                  <a:cubicBezTo>
                    <a:pt x="10908" y="103965"/>
                    <a:pt x="11108" y="104232"/>
                    <a:pt x="11342" y="104499"/>
                  </a:cubicBezTo>
                  <a:cubicBezTo>
                    <a:pt x="12176" y="105566"/>
                    <a:pt x="13043" y="106567"/>
                    <a:pt x="13977" y="107568"/>
                  </a:cubicBezTo>
                  <a:lnTo>
                    <a:pt x="14344" y="107968"/>
                  </a:lnTo>
                  <a:cubicBezTo>
                    <a:pt x="15044" y="108702"/>
                    <a:pt x="15745" y="109402"/>
                    <a:pt x="16479" y="110070"/>
                  </a:cubicBezTo>
                  <a:cubicBezTo>
                    <a:pt x="16646" y="110236"/>
                    <a:pt x="16879" y="110436"/>
                    <a:pt x="17012" y="110570"/>
                  </a:cubicBezTo>
                  <a:cubicBezTo>
                    <a:pt x="17113" y="110670"/>
                    <a:pt x="17246" y="110770"/>
                    <a:pt x="17346" y="110870"/>
                  </a:cubicBezTo>
                  <a:cubicBezTo>
                    <a:pt x="17746" y="111237"/>
                    <a:pt x="18147" y="111604"/>
                    <a:pt x="18580" y="111938"/>
                  </a:cubicBezTo>
                  <a:lnTo>
                    <a:pt x="19147" y="112438"/>
                  </a:lnTo>
                  <a:lnTo>
                    <a:pt x="19614" y="112805"/>
                  </a:lnTo>
                  <a:cubicBezTo>
                    <a:pt x="19848" y="112972"/>
                    <a:pt x="20081" y="113172"/>
                    <a:pt x="20315" y="113339"/>
                  </a:cubicBezTo>
                  <a:cubicBezTo>
                    <a:pt x="21482" y="114239"/>
                    <a:pt x="22717" y="115140"/>
                    <a:pt x="24017" y="115974"/>
                  </a:cubicBezTo>
                  <a:cubicBezTo>
                    <a:pt x="24184" y="116107"/>
                    <a:pt x="24418" y="116241"/>
                    <a:pt x="24618" y="116341"/>
                  </a:cubicBezTo>
                  <a:cubicBezTo>
                    <a:pt x="24785" y="116474"/>
                    <a:pt x="24918" y="116541"/>
                    <a:pt x="25152" y="116674"/>
                  </a:cubicBezTo>
                  <a:cubicBezTo>
                    <a:pt x="25352" y="116808"/>
                    <a:pt x="25519" y="116908"/>
                    <a:pt x="25785" y="117075"/>
                  </a:cubicBezTo>
                  <a:cubicBezTo>
                    <a:pt x="26052" y="117208"/>
                    <a:pt x="26319" y="117375"/>
                    <a:pt x="26586" y="117542"/>
                  </a:cubicBezTo>
                  <a:cubicBezTo>
                    <a:pt x="27186" y="117875"/>
                    <a:pt x="27787" y="118209"/>
                    <a:pt x="28387" y="118509"/>
                  </a:cubicBezTo>
                  <a:lnTo>
                    <a:pt x="29088" y="118876"/>
                  </a:lnTo>
                  <a:cubicBezTo>
                    <a:pt x="29555" y="119109"/>
                    <a:pt x="30022" y="119343"/>
                    <a:pt x="30522" y="119543"/>
                  </a:cubicBezTo>
                  <a:cubicBezTo>
                    <a:pt x="43643" y="125630"/>
                    <a:pt x="58648" y="129127"/>
                    <a:pt x="73757" y="129127"/>
                  </a:cubicBezTo>
                  <a:cubicBezTo>
                    <a:pt x="79927" y="129127"/>
                    <a:pt x="86115" y="128544"/>
                    <a:pt x="92199" y="127315"/>
                  </a:cubicBezTo>
                  <a:cubicBezTo>
                    <a:pt x="93667" y="127015"/>
                    <a:pt x="95168" y="126715"/>
                    <a:pt x="96636" y="126314"/>
                  </a:cubicBezTo>
                  <a:cubicBezTo>
                    <a:pt x="98037" y="125948"/>
                    <a:pt x="99405" y="125581"/>
                    <a:pt x="100806" y="125147"/>
                  </a:cubicBezTo>
                  <a:lnTo>
                    <a:pt x="100839" y="125147"/>
                  </a:lnTo>
                  <a:cubicBezTo>
                    <a:pt x="101339" y="124980"/>
                    <a:pt x="101806" y="124813"/>
                    <a:pt x="102307" y="124680"/>
                  </a:cubicBezTo>
                  <a:cubicBezTo>
                    <a:pt x="102674" y="124547"/>
                    <a:pt x="103041" y="124413"/>
                    <a:pt x="103374" y="124313"/>
                  </a:cubicBezTo>
                  <a:lnTo>
                    <a:pt x="103874" y="124146"/>
                  </a:lnTo>
                  <a:cubicBezTo>
                    <a:pt x="104308" y="123979"/>
                    <a:pt x="104708" y="123813"/>
                    <a:pt x="105209" y="123646"/>
                  </a:cubicBezTo>
                  <a:cubicBezTo>
                    <a:pt x="105676" y="123479"/>
                    <a:pt x="106143" y="123279"/>
                    <a:pt x="106643" y="123112"/>
                  </a:cubicBezTo>
                  <a:cubicBezTo>
                    <a:pt x="107110" y="122912"/>
                    <a:pt x="107610" y="122712"/>
                    <a:pt x="108077" y="122512"/>
                  </a:cubicBezTo>
                  <a:cubicBezTo>
                    <a:pt x="108544" y="122345"/>
                    <a:pt x="109011" y="122111"/>
                    <a:pt x="109512" y="121911"/>
                  </a:cubicBezTo>
                  <a:cubicBezTo>
                    <a:pt x="110446" y="121511"/>
                    <a:pt x="111380" y="121077"/>
                    <a:pt x="112314" y="120610"/>
                  </a:cubicBezTo>
                  <a:cubicBezTo>
                    <a:pt x="112747" y="120410"/>
                    <a:pt x="113181" y="120210"/>
                    <a:pt x="113581" y="119977"/>
                  </a:cubicBezTo>
                  <a:lnTo>
                    <a:pt x="114148" y="119710"/>
                  </a:lnTo>
                  <a:lnTo>
                    <a:pt x="115082" y="119209"/>
                  </a:lnTo>
                  <a:cubicBezTo>
                    <a:pt x="115983" y="118709"/>
                    <a:pt x="116884" y="118209"/>
                    <a:pt x="117751" y="117708"/>
                  </a:cubicBezTo>
                  <a:lnTo>
                    <a:pt x="117851" y="117642"/>
                  </a:lnTo>
                  <a:cubicBezTo>
                    <a:pt x="118285" y="117408"/>
                    <a:pt x="118718" y="117141"/>
                    <a:pt x="119152" y="116874"/>
                  </a:cubicBezTo>
                  <a:lnTo>
                    <a:pt x="119219" y="116841"/>
                  </a:lnTo>
                  <a:cubicBezTo>
                    <a:pt x="120119" y="116307"/>
                    <a:pt x="120987" y="115740"/>
                    <a:pt x="121854" y="115173"/>
                  </a:cubicBezTo>
                  <a:cubicBezTo>
                    <a:pt x="122288" y="114873"/>
                    <a:pt x="122721" y="114573"/>
                    <a:pt x="123155" y="114273"/>
                  </a:cubicBezTo>
                  <a:cubicBezTo>
                    <a:pt x="124456" y="113339"/>
                    <a:pt x="125757" y="112371"/>
                    <a:pt x="127024" y="111370"/>
                  </a:cubicBezTo>
                  <a:cubicBezTo>
                    <a:pt x="127858" y="110737"/>
                    <a:pt x="128659" y="110036"/>
                    <a:pt x="129493" y="109369"/>
                  </a:cubicBezTo>
                  <a:cubicBezTo>
                    <a:pt x="129493" y="109336"/>
                    <a:pt x="129526" y="109302"/>
                    <a:pt x="129526" y="109302"/>
                  </a:cubicBezTo>
                  <a:cubicBezTo>
                    <a:pt x="130227" y="108702"/>
                    <a:pt x="130927" y="108068"/>
                    <a:pt x="131628" y="107434"/>
                  </a:cubicBezTo>
                  <a:cubicBezTo>
                    <a:pt x="132161" y="106934"/>
                    <a:pt x="132728" y="106400"/>
                    <a:pt x="133262" y="105867"/>
                  </a:cubicBezTo>
                  <a:cubicBezTo>
                    <a:pt x="133629" y="105500"/>
                    <a:pt x="133996" y="105133"/>
                    <a:pt x="134363" y="104766"/>
                  </a:cubicBezTo>
                  <a:lnTo>
                    <a:pt x="134396" y="104732"/>
                  </a:lnTo>
                  <a:cubicBezTo>
                    <a:pt x="134763" y="104365"/>
                    <a:pt x="135197" y="103898"/>
                    <a:pt x="135530" y="103565"/>
                  </a:cubicBezTo>
                  <a:cubicBezTo>
                    <a:pt x="135831" y="103231"/>
                    <a:pt x="136164" y="102864"/>
                    <a:pt x="136498" y="102531"/>
                  </a:cubicBezTo>
                  <a:cubicBezTo>
                    <a:pt x="136665" y="102331"/>
                    <a:pt x="136798" y="102164"/>
                    <a:pt x="136965" y="101964"/>
                  </a:cubicBezTo>
                  <a:cubicBezTo>
                    <a:pt x="137298" y="101630"/>
                    <a:pt x="137565" y="101330"/>
                    <a:pt x="137899" y="100930"/>
                  </a:cubicBezTo>
                  <a:cubicBezTo>
                    <a:pt x="138266" y="100529"/>
                    <a:pt x="138599" y="100129"/>
                    <a:pt x="138933" y="99729"/>
                  </a:cubicBezTo>
                  <a:cubicBezTo>
                    <a:pt x="139166" y="99429"/>
                    <a:pt x="139433" y="99128"/>
                    <a:pt x="139667" y="98795"/>
                  </a:cubicBezTo>
                  <a:lnTo>
                    <a:pt x="139833" y="98595"/>
                  </a:lnTo>
                  <a:cubicBezTo>
                    <a:pt x="139967" y="98461"/>
                    <a:pt x="140100" y="98294"/>
                    <a:pt x="140200" y="98128"/>
                  </a:cubicBezTo>
                  <a:cubicBezTo>
                    <a:pt x="140501" y="97761"/>
                    <a:pt x="140767" y="97427"/>
                    <a:pt x="141101" y="96994"/>
                  </a:cubicBezTo>
                  <a:cubicBezTo>
                    <a:pt x="141435" y="96560"/>
                    <a:pt x="141768" y="96126"/>
                    <a:pt x="142102" y="95693"/>
                  </a:cubicBezTo>
                  <a:lnTo>
                    <a:pt x="142168" y="95592"/>
                  </a:lnTo>
                  <a:cubicBezTo>
                    <a:pt x="142869" y="94625"/>
                    <a:pt x="143569" y="93624"/>
                    <a:pt x="144270" y="92590"/>
                  </a:cubicBezTo>
                  <a:cubicBezTo>
                    <a:pt x="144670" y="91990"/>
                    <a:pt x="145071" y="91356"/>
                    <a:pt x="145504" y="90722"/>
                  </a:cubicBezTo>
                  <a:cubicBezTo>
                    <a:pt x="146138" y="89722"/>
                    <a:pt x="146772" y="88688"/>
                    <a:pt x="147406" y="87620"/>
                  </a:cubicBezTo>
                  <a:cubicBezTo>
                    <a:pt x="155812" y="73277"/>
                    <a:pt x="161416" y="52862"/>
                    <a:pt x="159814" y="36117"/>
                  </a:cubicBezTo>
                  <a:cubicBezTo>
                    <a:pt x="157746" y="14301"/>
                    <a:pt x="139733" y="1925"/>
                    <a:pt x="118818" y="158"/>
                  </a:cubicBezTo>
                  <a:cubicBezTo>
                    <a:pt x="117570" y="52"/>
                    <a:pt x="116330" y="1"/>
                    <a:pt x="115100" y="1"/>
                  </a:cubicBezTo>
                  <a:close/>
                </a:path>
              </a:pathLst>
            </a:custGeom>
            <a:solidFill>
              <a:srgbClr val="A7E3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2515767" y="1821162"/>
              <a:ext cx="1192185" cy="2664678"/>
            </a:xfrm>
            <a:custGeom>
              <a:avLst/>
              <a:gdLst/>
              <a:ahLst/>
              <a:cxnLst/>
              <a:rect l="l" t="t" r="r" b="b"/>
              <a:pathLst>
                <a:path w="54606" h="122051" extrusionOk="0">
                  <a:moveTo>
                    <a:pt x="24351" y="48856"/>
                  </a:moveTo>
                  <a:lnTo>
                    <a:pt x="24484" y="49356"/>
                  </a:lnTo>
                  <a:lnTo>
                    <a:pt x="24484" y="49423"/>
                  </a:lnTo>
                  <a:lnTo>
                    <a:pt x="24251" y="49790"/>
                  </a:lnTo>
                  <a:cubicBezTo>
                    <a:pt x="23651" y="50624"/>
                    <a:pt x="23050" y="51424"/>
                    <a:pt x="22383" y="52225"/>
                  </a:cubicBezTo>
                  <a:lnTo>
                    <a:pt x="22116" y="52525"/>
                  </a:lnTo>
                  <a:lnTo>
                    <a:pt x="22083" y="52558"/>
                  </a:lnTo>
                  <a:lnTo>
                    <a:pt x="21749" y="52925"/>
                  </a:lnTo>
                  <a:lnTo>
                    <a:pt x="21749" y="48856"/>
                  </a:lnTo>
                  <a:close/>
                  <a:moveTo>
                    <a:pt x="32116" y="0"/>
                  </a:moveTo>
                  <a:cubicBezTo>
                    <a:pt x="31354" y="0"/>
                    <a:pt x="30290" y="2839"/>
                    <a:pt x="29455" y="5591"/>
                  </a:cubicBezTo>
                  <a:cubicBezTo>
                    <a:pt x="29288" y="6192"/>
                    <a:pt x="29121" y="6759"/>
                    <a:pt x="28988" y="7326"/>
                  </a:cubicBezTo>
                  <a:cubicBezTo>
                    <a:pt x="28954" y="7393"/>
                    <a:pt x="28921" y="7459"/>
                    <a:pt x="28921" y="7526"/>
                  </a:cubicBezTo>
                  <a:cubicBezTo>
                    <a:pt x="28254" y="9995"/>
                    <a:pt x="26686" y="16066"/>
                    <a:pt x="25819" y="20869"/>
                  </a:cubicBezTo>
                  <a:cubicBezTo>
                    <a:pt x="25452" y="22670"/>
                    <a:pt x="25252" y="24472"/>
                    <a:pt x="25252" y="26273"/>
                  </a:cubicBezTo>
                  <a:lnTo>
                    <a:pt x="25252" y="26306"/>
                  </a:lnTo>
                  <a:cubicBezTo>
                    <a:pt x="25418" y="30142"/>
                    <a:pt x="25685" y="30476"/>
                    <a:pt x="26619" y="33378"/>
                  </a:cubicBezTo>
                  <a:cubicBezTo>
                    <a:pt x="27153" y="34879"/>
                    <a:pt x="27487" y="36447"/>
                    <a:pt x="27720" y="38048"/>
                  </a:cubicBezTo>
                  <a:lnTo>
                    <a:pt x="27253" y="38115"/>
                  </a:lnTo>
                  <a:lnTo>
                    <a:pt x="26886" y="38181"/>
                  </a:lnTo>
                  <a:lnTo>
                    <a:pt x="26619" y="40016"/>
                  </a:lnTo>
                  <a:cubicBezTo>
                    <a:pt x="26552" y="40013"/>
                    <a:pt x="26485" y="40011"/>
                    <a:pt x="26418" y="40011"/>
                  </a:cubicBezTo>
                  <a:cubicBezTo>
                    <a:pt x="25824" y="40011"/>
                    <a:pt x="25258" y="40143"/>
                    <a:pt x="24718" y="40383"/>
                  </a:cubicBezTo>
                  <a:cubicBezTo>
                    <a:pt x="24384" y="40550"/>
                    <a:pt x="24084" y="40750"/>
                    <a:pt x="23851" y="41050"/>
                  </a:cubicBezTo>
                  <a:lnTo>
                    <a:pt x="23417" y="40950"/>
                  </a:lnTo>
                  <a:cubicBezTo>
                    <a:pt x="22450" y="40783"/>
                    <a:pt x="21416" y="40650"/>
                    <a:pt x="20415" y="40617"/>
                  </a:cubicBezTo>
                  <a:cubicBezTo>
                    <a:pt x="19247" y="40617"/>
                    <a:pt x="18113" y="40683"/>
                    <a:pt x="16979" y="40850"/>
                  </a:cubicBezTo>
                  <a:lnTo>
                    <a:pt x="16946" y="40850"/>
                  </a:lnTo>
                  <a:cubicBezTo>
                    <a:pt x="13543" y="41384"/>
                    <a:pt x="10541" y="42485"/>
                    <a:pt x="9440" y="43118"/>
                  </a:cubicBezTo>
                  <a:cubicBezTo>
                    <a:pt x="9407" y="43152"/>
                    <a:pt x="9374" y="43185"/>
                    <a:pt x="9340" y="43185"/>
                  </a:cubicBezTo>
                  <a:cubicBezTo>
                    <a:pt x="9307" y="43218"/>
                    <a:pt x="9274" y="43252"/>
                    <a:pt x="9240" y="43285"/>
                  </a:cubicBezTo>
                  <a:cubicBezTo>
                    <a:pt x="9207" y="43285"/>
                    <a:pt x="9174" y="43318"/>
                    <a:pt x="9174" y="43318"/>
                  </a:cubicBezTo>
                  <a:lnTo>
                    <a:pt x="9140" y="43352"/>
                  </a:lnTo>
                  <a:cubicBezTo>
                    <a:pt x="9107" y="43352"/>
                    <a:pt x="9107" y="43385"/>
                    <a:pt x="9073" y="43385"/>
                  </a:cubicBezTo>
                  <a:lnTo>
                    <a:pt x="9040" y="43452"/>
                  </a:lnTo>
                  <a:cubicBezTo>
                    <a:pt x="8707" y="43852"/>
                    <a:pt x="8406" y="44820"/>
                    <a:pt x="8306" y="45820"/>
                  </a:cubicBezTo>
                  <a:cubicBezTo>
                    <a:pt x="8240" y="46421"/>
                    <a:pt x="8273" y="47021"/>
                    <a:pt x="8373" y="47622"/>
                  </a:cubicBezTo>
                  <a:cubicBezTo>
                    <a:pt x="8406" y="47722"/>
                    <a:pt x="8440" y="47822"/>
                    <a:pt x="8473" y="47922"/>
                  </a:cubicBezTo>
                  <a:lnTo>
                    <a:pt x="12576" y="48155"/>
                  </a:lnTo>
                  <a:lnTo>
                    <a:pt x="14444" y="48255"/>
                  </a:lnTo>
                  <a:lnTo>
                    <a:pt x="16979" y="48422"/>
                  </a:lnTo>
                  <a:lnTo>
                    <a:pt x="16612" y="56895"/>
                  </a:lnTo>
                  <a:cubicBezTo>
                    <a:pt x="16612" y="56895"/>
                    <a:pt x="15578" y="57662"/>
                    <a:pt x="14311" y="58763"/>
                  </a:cubicBezTo>
                  <a:cubicBezTo>
                    <a:pt x="13310" y="59597"/>
                    <a:pt x="12409" y="60531"/>
                    <a:pt x="11542" y="61498"/>
                  </a:cubicBezTo>
                  <a:cubicBezTo>
                    <a:pt x="11475" y="61598"/>
                    <a:pt x="11408" y="61665"/>
                    <a:pt x="11342" y="61765"/>
                  </a:cubicBezTo>
                  <a:lnTo>
                    <a:pt x="11075" y="62132"/>
                  </a:lnTo>
                  <a:cubicBezTo>
                    <a:pt x="11042" y="62132"/>
                    <a:pt x="11042" y="62165"/>
                    <a:pt x="11008" y="62199"/>
                  </a:cubicBezTo>
                  <a:cubicBezTo>
                    <a:pt x="9907" y="63900"/>
                    <a:pt x="8873" y="65668"/>
                    <a:pt x="7939" y="67469"/>
                  </a:cubicBezTo>
                  <a:cubicBezTo>
                    <a:pt x="6905" y="69370"/>
                    <a:pt x="6005" y="71072"/>
                    <a:pt x="5638" y="71605"/>
                  </a:cubicBezTo>
                  <a:cubicBezTo>
                    <a:pt x="5171" y="72206"/>
                    <a:pt x="4370" y="73807"/>
                    <a:pt x="3536" y="75275"/>
                  </a:cubicBezTo>
                  <a:cubicBezTo>
                    <a:pt x="2869" y="76476"/>
                    <a:pt x="2202" y="77576"/>
                    <a:pt x="1735" y="77977"/>
                  </a:cubicBezTo>
                  <a:cubicBezTo>
                    <a:pt x="667" y="78911"/>
                    <a:pt x="0" y="79878"/>
                    <a:pt x="534" y="80145"/>
                  </a:cubicBezTo>
                  <a:cubicBezTo>
                    <a:pt x="678" y="80212"/>
                    <a:pt x="841" y="80252"/>
                    <a:pt x="1030" y="80252"/>
                  </a:cubicBezTo>
                  <a:cubicBezTo>
                    <a:pt x="1590" y="80252"/>
                    <a:pt x="2383" y="79907"/>
                    <a:pt x="3603" y="78911"/>
                  </a:cubicBezTo>
                  <a:cubicBezTo>
                    <a:pt x="3636" y="78877"/>
                    <a:pt x="3636" y="78877"/>
                    <a:pt x="3670" y="78844"/>
                  </a:cubicBezTo>
                  <a:cubicBezTo>
                    <a:pt x="5271" y="77510"/>
                    <a:pt x="9407" y="72039"/>
                    <a:pt x="9674" y="71705"/>
                  </a:cubicBezTo>
                  <a:cubicBezTo>
                    <a:pt x="9907" y="71339"/>
                    <a:pt x="10241" y="70972"/>
                    <a:pt x="10575" y="70605"/>
                  </a:cubicBezTo>
                  <a:cubicBezTo>
                    <a:pt x="10675" y="70438"/>
                    <a:pt x="10808" y="70304"/>
                    <a:pt x="10941" y="70138"/>
                  </a:cubicBezTo>
                  <a:cubicBezTo>
                    <a:pt x="11675" y="69237"/>
                    <a:pt x="12609" y="68103"/>
                    <a:pt x="13443" y="67135"/>
                  </a:cubicBezTo>
                  <a:cubicBezTo>
                    <a:pt x="13643" y="66869"/>
                    <a:pt x="13844" y="66602"/>
                    <a:pt x="14077" y="66335"/>
                  </a:cubicBezTo>
                  <a:cubicBezTo>
                    <a:pt x="14177" y="66201"/>
                    <a:pt x="14311" y="66035"/>
                    <a:pt x="14444" y="65901"/>
                  </a:cubicBezTo>
                  <a:cubicBezTo>
                    <a:pt x="14711" y="65568"/>
                    <a:pt x="14978" y="65234"/>
                    <a:pt x="15278" y="64901"/>
                  </a:cubicBezTo>
                  <a:cubicBezTo>
                    <a:pt x="15932" y="64142"/>
                    <a:pt x="16196" y="64060"/>
                    <a:pt x="16280" y="64060"/>
                  </a:cubicBezTo>
                  <a:cubicBezTo>
                    <a:pt x="16303" y="64060"/>
                    <a:pt x="16312" y="64067"/>
                    <a:pt x="16312" y="64067"/>
                  </a:cubicBezTo>
                  <a:lnTo>
                    <a:pt x="16245" y="65601"/>
                  </a:lnTo>
                  <a:lnTo>
                    <a:pt x="16212" y="66568"/>
                  </a:lnTo>
                  <a:lnTo>
                    <a:pt x="14677" y="121941"/>
                  </a:lnTo>
                  <a:cubicBezTo>
                    <a:pt x="14954" y="121881"/>
                    <a:pt x="15231" y="121858"/>
                    <a:pt x="15508" y="121858"/>
                  </a:cubicBezTo>
                  <a:cubicBezTo>
                    <a:pt x="16297" y="121858"/>
                    <a:pt x="17084" y="122041"/>
                    <a:pt x="17862" y="122041"/>
                  </a:cubicBezTo>
                  <a:cubicBezTo>
                    <a:pt x="18158" y="122041"/>
                    <a:pt x="18454" y="122015"/>
                    <a:pt x="18747" y="121941"/>
                  </a:cubicBezTo>
                  <a:cubicBezTo>
                    <a:pt x="19012" y="121874"/>
                    <a:pt x="19326" y="121849"/>
                    <a:pt x="19669" y="121849"/>
                  </a:cubicBezTo>
                  <a:cubicBezTo>
                    <a:pt x="20644" y="121849"/>
                    <a:pt x="21855" y="122051"/>
                    <a:pt x="22832" y="122051"/>
                  </a:cubicBezTo>
                  <a:cubicBezTo>
                    <a:pt x="23202" y="122051"/>
                    <a:pt x="23540" y="122022"/>
                    <a:pt x="23817" y="121941"/>
                  </a:cubicBezTo>
                  <a:lnTo>
                    <a:pt x="23851" y="121941"/>
                  </a:lnTo>
                  <a:lnTo>
                    <a:pt x="21816" y="57228"/>
                  </a:lnTo>
                  <a:lnTo>
                    <a:pt x="21816" y="57128"/>
                  </a:lnTo>
                  <a:lnTo>
                    <a:pt x="21849" y="57062"/>
                  </a:lnTo>
                  <a:lnTo>
                    <a:pt x="22783" y="56061"/>
                  </a:lnTo>
                  <a:lnTo>
                    <a:pt x="27453" y="50924"/>
                  </a:lnTo>
                  <a:cubicBezTo>
                    <a:pt x="27453" y="50924"/>
                    <a:pt x="27453" y="50891"/>
                    <a:pt x="27487" y="50891"/>
                  </a:cubicBezTo>
                  <a:cubicBezTo>
                    <a:pt x="27553" y="50957"/>
                    <a:pt x="27620" y="50991"/>
                    <a:pt x="27687" y="51024"/>
                  </a:cubicBezTo>
                  <a:cubicBezTo>
                    <a:pt x="27828" y="51112"/>
                    <a:pt x="27978" y="51154"/>
                    <a:pt x="28127" y="51154"/>
                  </a:cubicBezTo>
                  <a:cubicBezTo>
                    <a:pt x="28261" y="51154"/>
                    <a:pt x="28395" y="51120"/>
                    <a:pt x="28521" y="51057"/>
                  </a:cubicBezTo>
                  <a:cubicBezTo>
                    <a:pt x="28921" y="50790"/>
                    <a:pt x="29855" y="48789"/>
                    <a:pt x="29855" y="48789"/>
                  </a:cubicBezTo>
                  <a:lnTo>
                    <a:pt x="31056" y="48489"/>
                  </a:lnTo>
                  <a:lnTo>
                    <a:pt x="31089" y="48489"/>
                  </a:lnTo>
                  <a:lnTo>
                    <a:pt x="31690" y="48322"/>
                  </a:lnTo>
                  <a:lnTo>
                    <a:pt x="32190" y="48822"/>
                  </a:lnTo>
                  <a:lnTo>
                    <a:pt x="35259" y="51791"/>
                  </a:lnTo>
                  <a:lnTo>
                    <a:pt x="35392" y="51925"/>
                  </a:lnTo>
                  <a:lnTo>
                    <a:pt x="52371" y="67703"/>
                  </a:lnTo>
                  <a:lnTo>
                    <a:pt x="52404" y="67736"/>
                  </a:lnTo>
                  <a:cubicBezTo>
                    <a:pt x="52492" y="67853"/>
                    <a:pt x="53242" y="68658"/>
                    <a:pt x="53853" y="68658"/>
                  </a:cubicBezTo>
                  <a:cubicBezTo>
                    <a:pt x="53941" y="68658"/>
                    <a:pt x="54026" y="68641"/>
                    <a:pt x="54106" y="68603"/>
                  </a:cubicBezTo>
                  <a:cubicBezTo>
                    <a:pt x="54606" y="68336"/>
                    <a:pt x="53205" y="66435"/>
                    <a:pt x="52571" y="65601"/>
                  </a:cubicBezTo>
                  <a:lnTo>
                    <a:pt x="52538" y="65601"/>
                  </a:lnTo>
                  <a:lnTo>
                    <a:pt x="52438" y="65468"/>
                  </a:lnTo>
                  <a:cubicBezTo>
                    <a:pt x="52404" y="65368"/>
                    <a:pt x="52338" y="65301"/>
                    <a:pt x="52271" y="65234"/>
                  </a:cubicBezTo>
                  <a:lnTo>
                    <a:pt x="50436" y="63366"/>
                  </a:lnTo>
                  <a:lnTo>
                    <a:pt x="50370" y="63333"/>
                  </a:lnTo>
                  <a:lnTo>
                    <a:pt x="44165" y="57028"/>
                  </a:lnTo>
                  <a:cubicBezTo>
                    <a:pt x="44165" y="57028"/>
                    <a:pt x="44132" y="56995"/>
                    <a:pt x="44132" y="56962"/>
                  </a:cubicBezTo>
                  <a:cubicBezTo>
                    <a:pt x="43798" y="56595"/>
                    <a:pt x="41463" y="53826"/>
                    <a:pt x="40463" y="52292"/>
                  </a:cubicBezTo>
                  <a:cubicBezTo>
                    <a:pt x="40463" y="52258"/>
                    <a:pt x="40463" y="52258"/>
                    <a:pt x="40463" y="52225"/>
                  </a:cubicBezTo>
                  <a:cubicBezTo>
                    <a:pt x="40362" y="52091"/>
                    <a:pt x="40262" y="51958"/>
                    <a:pt x="40196" y="51825"/>
                  </a:cubicBezTo>
                  <a:cubicBezTo>
                    <a:pt x="40062" y="51558"/>
                    <a:pt x="39862" y="51291"/>
                    <a:pt x="39662" y="51091"/>
                  </a:cubicBezTo>
                  <a:cubicBezTo>
                    <a:pt x="39662" y="51057"/>
                    <a:pt x="39662" y="51057"/>
                    <a:pt x="39629" y="51024"/>
                  </a:cubicBezTo>
                  <a:cubicBezTo>
                    <a:pt x="38361" y="49656"/>
                    <a:pt x="36893" y="48489"/>
                    <a:pt x="35225" y="47555"/>
                  </a:cubicBezTo>
                  <a:lnTo>
                    <a:pt x="35159" y="47521"/>
                  </a:lnTo>
                  <a:cubicBezTo>
                    <a:pt x="34825" y="47355"/>
                    <a:pt x="34492" y="47188"/>
                    <a:pt x="34125" y="47054"/>
                  </a:cubicBezTo>
                  <a:lnTo>
                    <a:pt x="34058" y="47021"/>
                  </a:lnTo>
                  <a:cubicBezTo>
                    <a:pt x="34692" y="46688"/>
                    <a:pt x="35059" y="45987"/>
                    <a:pt x="34992" y="45287"/>
                  </a:cubicBezTo>
                  <a:cubicBezTo>
                    <a:pt x="34992" y="45253"/>
                    <a:pt x="34992" y="45220"/>
                    <a:pt x="34992" y="45186"/>
                  </a:cubicBezTo>
                  <a:cubicBezTo>
                    <a:pt x="34992" y="45153"/>
                    <a:pt x="34992" y="45120"/>
                    <a:pt x="34992" y="45086"/>
                  </a:cubicBezTo>
                  <a:lnTo>
                    <a:pt x="34992" y="45020"/>
                  </a:lnTo>
                  <a:cubicBezTo>
                    <a:pt x="34725" y="43986"/>
                    <a:pt x="33391" y="42585"/>
                    <a:pt x="32223" y="41751"/>
                  </a:cubicBezTo>
                  <a:lnTo>
                    <a:pt x="31923" y="41551"/>
                  </a:lnTo>
                  <a:cubicBezTo>
                    <a:pt x="31823" y="41517"/>
                    <a:pt x="31756" y="41450"/>
                    <a:pt x="31656" y="41417"/>
                  </a:cubicBezTo>
                  <a:lnTo>
                    <a:pt x="31556" y="41350"/>
                  </a:lnTo>
                  <a:lnTo>
                    <a:pt x="31223" y="38215"/>
                  </a:lnTo>
                  <a:lnTo>
                    <a:pt x="30656" y="38215"/>
                  </a:lnTo>
                  <a:lnTo>
                    <a:pt x="30489" y="36280"/>
                  </a:lnTo>
                  <a:cubicBezTo>
                    <a:pt x="30489" y="36280"/>
                    <a:pt x="30489" y="35513"/>
                    <a:pt x="30522" y="34279"/>
                  </a:cubicBezTo>
                  <a:lnTo>
                    <a:pt x="30522" y="34078"/>
                  </a:lnTo>
                  <a:cubicBezTo>
                    <a:pt x="30589" y="31176"/>
                    <a:pt x="30756" y="25906"/>
                    <a:pt x="31089" y="22137"/>
                  </a:cubicBezTo>
                  <a:cubicBezTo>
                    <a:pt x="31523" y="16666"/>
                    <a:pt x="32190" y="10562"/>
                    <a:pt x="32423" y="7226"/>
                  </a:cubicBezTo>
                  <a:lnTo>
                    <a:pt x="32423" y="7126"/>
                  </a:lnTo>
                  <a:cubicBezTo>
                    <a:pt x="32423" y="7126"/>
                    <a:pt x="32423" y="7093"/>
                    <a:pt x="32423" y="7059"/>
                  </a:cubicBezTo>
                  <a:cubicBezTo>
                    <a:pt x="32423" y="6892"/>
                    <a:pt x="32457" y="6692"/>
                    <a:pt x="32457" y="6492"/>
                  </a:cubicBezTo>
                  <a:cubicBezTo>
                    <a:pt x="32490" y="6325"/>
                    <a:pt x="32490" y="6159"/>
                    <a:pt x="32524" y="6025"/>
                  </a:cubicBezTo>
                  <a:cubicBezTo>
                    <a:pt x="32724" y="3623"/>
                    <a:pt x="32991" y="1422"/>
                    <a:pt x="32624" y="454"/>
                  </a:cubicBezTo>
                  <a:cubicBezTo>
                    <a:pt x="32557" y="288"/>
                    <a:pt x="32457" y="154"/>
                    <a:pt x="32290" y="54"/>
                  </a:cubicBezTo>
                  <a:cubicBezTo>
                    <a:pt x="32234" y="18"/>
                    <a:pt x="32176" y="0"/>
                    <a:pt x="32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3008511" y="2696218"/>
              <a:ext cx="220989" cy="244437"/>
            </a:xfrm>
            <a:custGeom>
              <a:avLst/>
              <a:gdLst/>
              <a:ahLst/>
              <a:cxnLst/>
              <a:rect l="l" t="t" r="r" b="b"/>
              <a:pathLst>
                <a:path w="10122" h="11196" extrusionOk="0">
                  <a:moveTo>
                    <a:pt x="4202" y="1"/>
                  </a:moveTo>
                  <a:cubicBezTo>
                    <a:pt x="713" y="1"/>
                    <a:pt x="0" y="3088"/>
                    <a:pt x="148" y="4740"/>
                  </a:cubicBezTo>
                  <a:cubicBezTo>
                    <a:pt x="348" y="6608"/>
                    <a:pt x="1549" y="7908"/>
                    <a:pt x="1515" y="8109"/>
                  </a:cubicBezTo>
                  <a:cubicBezTo>
                    <a:pt x="1515" y="8309"/>
                    <a:pt x="2349" y="9676"/>
                    <a:pt x="2349" y="9676"/>
                  </a:cubicBezTo>
                  <a:lnTo>
                    <a:pt x="2549" y="8509"/>
                  </a:lnTo>
                  <a:cubicBezTo>
                    <a:pt x="2624" y="8503"/>
                    <a:pt x="2699" y="8500"/>
                    <a:pt x="2773" y="8500"/>
                  </a:cubicBezTo>
                  <a:cubicBezTo>
                    <a:pt x="3919" y="8500"/>
                    <a:pt x="4944" y="9214"/>
                    <a:pt x="5351" y="10310"/>
                  </a:cubicBezTo>
                  <a:lnTo>
                    <a:pt x="5084" y="11077"/>
                  </a:lnTo>
                  <a:cubicBezTo>
                    <a:pt x="5216" y="11152"/>
                    <a:pt x="5368" y="11196"/>
                    <a:pt x="5523" y="11196"/>
                  </a:cubicBezTo>
                  <a:cubicBezTo>
                    <a:pt x="5645" y="11196"/>
                    <a:pt x="5768" y="11169"/>
                    <a:pt x="5885" y="11111"/>
                  </a:cubicBezTo>
                  <a:cubicBezTo>
                    <a:pt x="6319" y="10811"/>
                    <a:pt x="7219" y="8842"/>
                    <a:pt x="7219" y="8842"/>
                  </a:cubicBezTo>
                  <a:lnTo>
                    <a:pt x="8420" y="8542"/>
                  </a:lnTo>
                  <a:lnTo>
                    <a:pt x="8453" y="8542"/>
                  </a:lnTo>
                  <a:lnTo>
                    <a:pt x="9054" y="8375"/>
                  </a:lnTo>
                  <a:lnTo>
                    <a:pt x="9588" y="8842"/>
                  </a:lnTo>
                  <a:lnTo>
                    <a:pt x="10121" y="7842"/>
                  </a:lnTo>
                  <a:cubicBezTo>
                    <a:pt x="6719" y="7275"/>
                    <a:pt x="2883" y="5473"/>
                    <a:pt x="3517" y="2905"/>
                  </a:cubicBezTo>
                  <a:cubicBezTo>
                    <a:pt x="4150" y="336"/>
                    <a:pt x="5718" y="170"/>
                    <a:pt x="5718" y="170"/>
                  </a:cubicBezTo>
                  <a:cubicBezTo>
                    <a:pt x="5163" y="54"/>
                    <a:pt x="4659" y="1"/>
                    <a:pt x="4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2938166" y="2791671"/>
              <a:ext cx="57550" cy="233062"/>
            </a:xfrm>
            <a:custGeom>
              <a:avLst/>
              <a:gdLst/>
              <a:ahLst/>
              <a:cxnLst/>
              <a:rect l="l" t="t" r="r" b="b"/>
              <a:pathLst>
                <a:path w="2636" h="10675" extrusionOk="0">
                  <a:moveTo>
                    <a:pt x="0" y="1"/>
                  </a:moveTo>
                  <a:lnTo>
                    <a:pt x="0" y="634"/>
                  </a:lnTo>
                  <a:cubicBezTo>
                    <a:pt x="101" y="835"/>
                    <a:pt x="101" y="4771"/>
                    <a:pt x="34" y="10675"/>
                  </a:cubicBezTo>
                  <a:cubicBezTo>
                    <a:pt x="568" y="10241"/>
                    <a:pt x="1735" y="9307"/>
                    <a:pt x="2436" y="8640"/>
                  </a:cubicBezTo>
                  <a:lnTo>
                    <a:pt x="2436" y="4304"/>
                  </a:lnTo>
                  <a:lnTo>
                    <a:pt x="2636" y="2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2923603" y="3073510"/>
              <a:ext cx="111433" cy="1414833"/>
            </a:xfrm>
            <a:custGeom>
              <a:avLst/>
              <a:gdLst/>
              <a:ahLst/>
              <a:cxnLst/>
              <a:rect l="l" t="t" r="r" b="b"/>
              <a:pathLst>
                <a:path w="5104" h="64804" extrusionOk="0">
                  <a:moveTo>
                    <a:pt x="3069" y="1"/>
                  </a:moveTo>
                  <a:lnTo>
                    <a:pt x="1535" y="1735"/>
                  </a:lnTo>
                  <a:lnTo>
                    <a:pt x="968" y="2403"/>
                  </a:lnTo>
                  <a:lnTo>
                    <a:pt x="634" y="2769"/>
                  </a:lnTo>
                  <a:lnTo>
                    <a:pt x="634" y="2803"/>
                  </a:lnTo>
                  <a:cubicBezTo>
                    <a:pt x="634" y="3837"/>
                    <a:pt x="601" y="4938"/>
                    <a:pt x="601" y="6072"/>
                  </a:cubicBezTo>
                  <a:lnTo>
                    <a:pt x="601" y="6672"/>
                  </a:lnTo>
                  <a:cubicBezTo>
                    <a:pt x="567" y="9274"/>
                    <a:pt x="534" y="12043"/>
                    <a:pt x="467" y="14878"/>
                  </a:cubicBezTo>
                  <a:cubicBezTo>
                    <a:pt x="334" y="24752"/>
                    <a:pt x="134" y="56808"/>
                    <a:pt x="0" y="64680"/>
                  </a:cubicBezTo>
                  <a:cubicBezTo>
                    <a:pt x="255" y="64615"/>
                    <a:pt x="557" y="64591"/>
                    <a:pt x="888" y="64591"/>
                  </a:cubicBezTo>
                  <a:cubicBezTo>
                    <a:pt x="1864" y="64591"/>
                    <a:pt x="3089" y="64803"/>
                    <a:pt x="4079" y="64803"/>
                  </a:cubicBezTo>
                  <a:cubicBezTo>
                    <a:pt x="4466" y="64803"/>
                    <a:pt x="4817" y="64771"/>
                    <a:pt x="5104" y="64680"/>
                  </a:cubicBezTo>
                  <a:lnTo>
                    <a:pt x="3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3193064" y="2848480"/>
              <a:ext cx="518544" cy="471757"/>
            </a:xfrm>
            <a:custGeom>
              <a:avLst/>
              <a:gdLst/>
              <a:ahLst/>
              <a:cxnLst/>
              <a:rect l="l" t="t" r="r" b="b"/>
              <a:pathLst>
                <a:path w="23751" h="21608" extrusionOk="0">
                  <a:moveTo>
                    <a:pt x="3136" y="0"/>
                  </a:moveTo>
                  <a:cubicBezTo>
                    <a:pt x="2169" y="701"/>
                    <a:pt x="1135" y="1235"/>
                    <a:pt x="0" y="1568"/>
                  </a:cubicBezTo>
                  <a:lnTo>
                    <a:pt x="601" y="1401"/>
                  </a:lnTo>
                  <a:lnTo>
                    <a:pt x="21382" y="20682"/>
                  </a:lnTo>
                  <a:cubicBezTo>
                    <a:pt x="21382" y="20682"/>
                    <a:pt x="22180" y="21608"/>
                    <a:pt x="22826" y="21608"/>
                  </a:cubicBezTo>
                  <a:cubicBezTo>
                    <a:pt x="22915" y="21608"/>
                    <a:pt x="23002" y="21590"/>
                    <a:pt x="23084" y="21549"/>
                  </a:cubicBezTo>
                  <a:cubicBezTo>
                    <a:pt x="23751" y="21216"/>
                    <a:pt x="21249" y="18180"/>
                    <a:pt x="21249" y="18180"/>
                  </a:cubicBezTo>
                  <a:lnTo>
                    <a:pt x="13143" y="9974"/>
                  </a:lnTo>
                  <a:cubicBezTo>
                    <a:pt x="13143" y="9974"/>
                    <a:pt x="9941" y="6205"/>
                    <a:pt x="9174" y="4771"/>
                  </a:cubicBezTo>
                  <a:cubicBezTo>
                    <a:pt x="8406" y="3336"/>
                    <a:pt x="5371" y="901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2690560" y="2759424"/>
              <a:ext cx="351765" cy="129139"/>
            </a:xfrm>
            <a:custGeom>
              <a:avLst/>
              <a:gdLst/>
              <a:ahLst/>
              <a:cxnLst/>
              <a:rect l="l" t="t" r="r" b="b"/>
              <a:pathLst>
                <a:path w="16112" h="5915" extrusionOk="0">
                  <a:moveTo>
                    <a:pt x="4800" y="0"/>
                  </a:moveTo>
                  <a:cubicBezTo>
                    <a:pt x="3066" y="0"/>
                    <a:pt x="1691" y="63"/>
                    <a:pt x="1301" y="243"/>
                  </a:cubicBezTo>
                  <a:cubicBezTo>
                    <a:pt x="0" y="844"/>
                    <a:pt x="33" y="3913"/>
                    <a:pt x="400" y="5013"/>
                  </a:cubicBezTo>
                  <a:lnTo>
                    <a:pt x="16078" y="5914"/>
                  </a:lnTo>
                  <a:lnTo>
                    <a:pt x="16078" y="5214"/>
                  </a:lnTo>
                  <a:lnTo>
                    <a:pt x="16112" y="5013"/>
                  </a:lnTo>
                  <a:cubicBezTo>
                    <a:pt x="16112" y="5013"/>
                    <a:pt x="14510" y="3879"/>
                    <a:pt x="14844" y="343"/>
                  </a:cubicBezTo>
                  <a:cubicBezTo>
                    <a:pt x="14844" y="343"/>
                    <a:pt x="8845" y="0"/>
                    <a:pt x="48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2680364" y="2881251"/>
              <a:ext cx="416586" cy="423158"/>
            </a:xfrm>
            <a:custGeom>
              <a:avLst/>
              <a:gdLst/>
              <a:ahLst/>
              <a:cxnLst/>
              <a:rect l="l" t="t" r="r" b="b"/>
              <a:pathLst>
                <a:path w="19081" h="19382" extrusionOk="0">
                  <a:moveTo>
                    <a:pt x="17546" y="1"/>
                  </a:moveTo>
                  <a:cubicBezTo>
                    <a:pt x="17546" y="1"/>
                    <a:pt x="14577" y="4137"/>
                    <a:pt x="13376" y="5371"/>
                  </a:cubicBezTo>
                  <a:cubicBezTo>
                    <a:pt x="12209" y="6605"/>
                    <a:pt x="8339" y="8874"/>
                    <a:pt x="5471" y="11275"/>
                  </a:cubicBezTo>
                  <a:cubicBezTo>
                    <a:pt x="2602" y="13644"/>
                    <a:pt x="0" y="19381"/>
                    <a:pt x="0" y="19381"/>
                  </a:cubicBezTo>
                  <a:cubicBezTo>
                    <a:pt x="5004" y="13343"/>
                    <a:pt x="10841" y="9341"/>
                    <a:pt x="13843" y="7206"/>
                  </a:cubicBezTo>
                  <a:cubicBezTo>
                    <a:pt x="16812" y="5104"/>
                    <a:pt x="19080" y="201"/>
                    <a:pt x="19080" y="201"/>
                  </a:cubicBezTo>
                  <a:lnTo>
                    <a:pt x="17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3061979" y="1943229"/>
              <a:ext cx="96150" cy="712263"/>
            </a:xfrm>
            <a:custGeom>
              <a:avLst/>
              <a:gdLst/>
              <a:ahLst/>
              <a:cxnLst/>
              <a:rect l="l" t="t" r="r" b="b"/>
              <a:pathLst>
                <a:path w="4404" h="32624" extrusionOk="0">
                  <a:moveTo>
                    <a:pt x="4403" y="0"/>
                  </a:moveTo>
                  <a:lnTo>
                    <a:pt x="4403" y="0"/>
                  </a:lnTo>
                  <a:cubicBezTo>
                    <a:pt x="4237" y="601"/>
                    <a:pt x="4070" y="1168"/>
                    <a:pt x="3903" y="1735"/>
                  </a:cubicBezTo>
                  <a:cubicBezTo>
                    <a:pt x="3036" y="5104"/>
                    <a:pt x="0" y="16846"/>
                    <a:pt x="200" y="20682"/>
                  </a:cubicBezTo>
                  <a:cubicBezTo>
                    <a:pt x="400" y="24518"/>
                    <a:pt x="634" y="24852"/>
                    <a:pt x="1601" y="27754"/>
                  </a:cubicBezTo>
                  <a:cubicBezTo>
                    <a:pt x="2102" y="29288"/>
                    <a:pt x="2469" y="30856"/>
                    <a:pt x="2702" y="32457"/>
                  </a:cubicBezTo>
                  <a:lnTo>
                    <a:pt x="2235" y="32557"/>
                  </a:lnTo>
                  <a:lnTo>
                    <a:pt x="2235" y="32624"/>
                  </a:lnTo>
                  <a:lnTo>
                    <a:pt x="4036" y="32624"/>
                  </a:lnTo>
                  <a:cubicBezTo>
                    <a:pt x="4036" y="32624"/>
                    <a:pt x="4403" y="29922"/>
                    <a:pt x="3269" y="25619"/>
                  </a:cubicBezTo>
                  <a:cubicBezTo>
                    <a:pt x="2135" y="21282"/>
                    <a:pt x="2635" y="8940"/>
                    <a:pt x="4370" y="134"/>
                  </a:cubicBezTo>
                  <a:lnTo>
                    <a:pt x="44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3004428" y="2694821"/>
              <a:ext cx="92526" cy="174071"/>
            </a:xfrm>
            <a:custGeom>
              <a:avLst/>
              <a:gdLst/>
              <a:ahLst/>
              <a:cxnLst/>
              <a:rect l="l" t="t" r="r" b="b"/>
              <a:pathLst>
                <a:path w="4238" h="7973" fill="none" extrusionOk="0">
                  <a:moveTo>
                    <a:pt x="4237" y="0"/>
                  </a:moveTo>
                  <a:cubicBezTo>
                    <a:pt x="2803" y="67"/>
                    <a:pt x="1669" y="400"/>
                    <a:pt x="1002" y="1768"/>
                  </a:cubicBezTo>
                  <a:cubicBezTo>
                    <a:pt x="1" y="3769"/>
                    <a:pt x="101" y="6471"/>
                    <a:pt x="1736" y="79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3166122" y="2721763"/>
              <a:ext cx="115079" cy="167521"/>
            </a:xfrm>
            <a:custGeom>
              <a:avLst/>
              <a:gdLst/>
              <a:ahLst/>
              <a:cxnLst/>
              <a:rect l="l" t="t" r="r" b="b"/>
              <a:pathLst>
                <a:path w="5271" h="7673" fill="none" extrusionOk="0">
                  <a:moveTo>
                    <a:pt x="0" y="7672"/>
                  </a:moveTo>
                  <a:cubicBezTo>
                    <a:pt x="2702" y="7139"/>
                    <a:pt x="5104" y="5638"/>
                    <a:pt x="5204" y="4303"/>
                  </a:cubicBezTo>
                  <a:cubicBezTo>
                    <a:pt x="5271" y="2936"/>
                    <a:pt x="3703" y="1168"/>
                    <a:pt x="1501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3096934" y="2655478"/>
              <a:ext cx="106346" cy="69209"/>
            </a:xfrm>
            <a:custGeom>
              <a:avLst/>
              <a:gdLst/>
              <a:ahLst/>
              <a:cxnLst/>
              <a:rect l="l" t="t" r="r" b="b"/>
              <a:pathLst>
                <a:path w="4871" h="3170" fill="none" extrusionOk="0">
                  <a:moveTo>
                    <a:pt x="4870" y="3170"/>
                  </a:moveTo>
                  <a:lnTo>
                    <a:pt x="4570" y="1"/>
                  </a:lnTo>
                  <a:lnTo>
                    <a:pt x="267" y="1"/>
                  </a:lnTo>
                  <a:lnTo>
                    <a:pt x="0" y="1835"/>
                  </a:lnTo>
                  <a:cubicBezTo>
                    <a:pt x="834" y="1869"/>
                    <a:pt x="1635" y="2002"/>
                    <a:pt x="2435" y="2236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3039404" y="1815049"/>
              <a:ext cx="211208" cy="840442"/>
            </a:xfrm>
            <a:custGeom>
              <a:avLst/>
              <a:gdLst/>
              <a:ahLst/>
              <a:cxnLst/>
              <a:rect l="l" t="t" r="r" b="b"/>
              <a:pathLst>
                <a:path w="9674" h="38495" fill="none" extrusionOk="0">
                  <a:moveTo>
                    <a:pt x="3703" y="38495"/>
                  </a:moveTo>
                  <a:cubicBezTo>
                    <a:pt x="3703" y="38495"/>
                    <a:pt x="4070" y="36393"/>
                    <a:pt x="2035" y="32424"/>
                  </a:cubicBezTo>
                  <a:cubicBezTo>
                    <a:pt x="0" y="28454"/>
                    <a:pt x="2035" y="19048"/>
                    <a:pt x="3703" y="12276"/>
                  </a:cubicBezTo>
                  <a:cubicBezTo>
                    <a:pt x="5371" y="5505"/>
                    <a:pt x="6838" y="601"/>
                    <a:pt x="8273" y="301"/>
                  </a:cubicBezTo>
                  <a:cubicBezTo>
                    <a:pt x="9674" y="1"/>
                    <a:pt x="7072" y="17513"/>
                    <a:pt x="6905" y="25119"/>
                  </a:cubicBezTo>
                  <a:cubicBezTo>
                    <a:pt x="6772" y="32724"/>
                    <a:pt x="6238" y="34625"/>
                    <a:pt x="6505" y="3846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522317" y="2868872"/>
              <a:ext cx="604476" cy="711543"/>
            </a:xfrm>
            <a:custGeom>
              <a:avLst/>
              <a:gdLst/>
              <a:ahLst/>
              <a:cxnLst/>
              <a:rect l="l" t="t" r="r" b="b"/>
              <a:pathLst>
                <a:path w="27687" h="32591" fill="none" extrusionOk="0">
                  <a:moveTo>
                    <a:pt x="27620" y="2402"/>
                  </a:moveTo>
                  <a:cubicBezTo>
                    <a:pt x="27620" y="2402"/>
                    <a:pt x="26519" y="0"/>
                    <a:pt x="24818" y="568"/>
                  </a:cubicBezTo>
                  <a:cubicBezTo>
                    <a:pt x="23351" y="2836"/>
                    <a:pt x="21616" y="5371"/>
                    <a:pt x="19448" y="6939"/>
                  </a:cubicBezTo>
                  <a:cubicBezTo>
                    <a:pt x="17113" y="8540"/>
                    <a:pt x="14678" y="9741"/>
                    <a:pt x="12710" y="11842"/>
                  </a:cubicBezTo>
                  <a:cubicBezTo>
                    <a:pt x="10808" y="13910"/>
                    <a:pt x="9207" y="16245"/>
                    <a:pt x="7873" y="18747"/>
                  </a:cubicBezTo>
                  <a:cubicBezTo>
                    <a:pt x="5571" y="22950"/>
                    <a:pt x="3636" y="27453"/>
                    <a:pt x="534" y="31156"/>
                  </a:cubicBezTo>
                  <a:cubicBezTo>
                    <a:pt x="267" y="31456"/>
                    <a:pt x="1" y="31890"/>
                    <a:pt x="201" y="32257"/>
                  </a:cubicBezTo>
                  <a:cubicBezTo>
                    <a:pt x="401" y="32590"/>
                    <a:pt x="1035" y="32524"/>
                    <a:pt x="1468" y="32290"/>
                  </a:cubicBezTo>
                  <a:cubicBezTo>
                    <a:pt x="4003" y="30923"/>
                    <a:pt x="5538" y="28387"/>
                    <a:pt x="7339" y="26253"/>
                  </a:cubicBezTo>
                  <a:cubicBezTo>
                    <a:pt x="8740" y="24518"/>
                    <a:pt x="10141" y="22817"/>
                    <a:pt x="11542" y="21082"/>
                  </a:cubicBezTo>
                  <a:cubicBezTo>
                    <a:pt x="14778" y="17179"/>
                    <a:pt x="18047" y="13277"/>
                    <a:pt x="21349" y="9407"/>
                  </a:cubicBezTo>
                  <a:cubicBezTo>
                    <a:pt x="22583" y="7939"/>
                    <a:pt x="23851" y="6472"/>
                    <a:pt x="25152" y="5037"/>
                  </a:cubicBezTo>
                  <a:cubicBezTo>
                    <a:pt x="25319" y="4837"/>
                    <a:pt x="27687" y="2569"/>
                    <a:pt x="27620" y="2402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3041588" y="2839005"/>
              <a:ext cx="18230" cy="59756"/>
            </a:xfrm>
            <a:custGeom>
              <a:avLst/>
              <a:gdLst/>
              <a:ahLst/>
              <a:cxnLst/>
              <a:rect l="l" t="t" r="r" b="b"/>
              <a:pathLst>
                <a:path w="835" h="2737" fill="none" extrusionOk="0">
                  <a:moveTo>
                    <a:pt x="501" y="2736"/>
                  </a:moveTo>
                  <a:cubicBezTo>
                    <a:pt x="300" y="2369"/>
                    <a:pt x="100" y="1969"/>
                    <a:pt x="0" y="1569"/>
                  </a:cubicBezTo>
                  <a:cubicBezTo>
                    <a:pt x="0" y="1168"/>
                    <a:pt x="834" y="1"/>
                    <a:pt x="834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114400" y="2839005"/>
              <a:ext cx="54647" cy="104163"/>
            </a:xfrm>
            <a:custGeom>
              <a:avLst/>
              <a:gdLst/>
              <a:ahLst/>
              <a:cxnLst/>
              <a:rect l="l" t="t" r="r" b="b"/>
              <a:pathLst>
                <a:path w="2503" h="4771" fill="none" extrusionOk="0">
                  <a:moveTo>
                    <a:pt x="1" y="4404"/>
                  </a:moveTo>
                  <a:cubicBezTo>
                    <a:pt x="1" y="4404"/>
                    <a:pt x="835" y="4771"/>
                    <a:pt x="1135" y="4404"/>
                  </a:cubicBezTo>
                  <a:cubicBezTo>
                    <a:pt x="1435" y="4004"/>
                    <a:pt x="2503" y="2069"/>
                    <a:pt x="2503" y="2069"/>
                  </a:cubicBezTo>
                  <a:cubicBezTo>
                    <a:pt x="2503" y="2069"/>
                    <a:pt x="1102" y="234"/>
                    <a:pt x="1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3208346" y="2847760"/>
              <a:ext cx="506187" cy="471211"/>
            </a:xfrm>
            <a:custGeom>
              <a:avLst/>
              <a:gdLst/>
              <a:ahLst/>
              <a:cxnLst/>
              <a:rect l="l" t="t" r="r" b="b"/>
              <a:pathLst>
                <a:path w="23185" h="21583" fill="none" extrusionOk="0">
                  <a:moveTo>
                    <a:pt x="1" y="1401"/>
                  </a:moveTo>
                  <a:cubicBezTo>
                    <a:pt x="4171" y="5404"/>
                    <a:pt x="20883" y="21582"/>
                    <a:pt x="21950" y="21582"/>
                  </a:cubicBezTo>
                  <a:cubicBezTo>
                    <a:pt x="23184" y="21582"/>
                    <a:pt x="21450" y="19347"/>
                    <a:pt x="20549" y="18213"/>
                  </a:cubicBezTo>
                  <a:cubicBezTo>
                    <a:pt x="19648" y="17079"/>
                    <a:pt x="11076" y="9474"/>
                    <a:pt x="8707" y="5204"/>
                  </a:cubicBezTo>
                  <a:cubicBezTo>
                    <a:pt x="7206" y="2502"/>
                    <a:pt x="4137" y="767"/>
                    <a:pt x="2336" y="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2683988" y="2707200"/>
              <a:ext cx="363446" cy="182083"/>
            </a:xfrm>
            <a:custGeom>
              <a:avLst/>
              <a:gdLst/>
              <a:ahLst/>
              <a:cxnLst/>
              <a:rect l="l" t="t" r="r" b="b"/>
              <a:pathLst>
                <a:path w="16647" h="8340" fill="none" extrusionOk="0">
                  <a:moveTo>
                    <a:pt x="16646" y="8339"/>
                  </a:moveTo>
                  <a:lnTo>
                    <a:pt x="13077" y="8139"/>
                  </a:lnTo>
                  <a:lnTo>
                    <a:pt x="11175" y="8006"/>
                  </a:lnTo>
                  <a:lnTo>
                    <a:pt x="6706" y="7739"/>
                  </a:lnTo>
                  <a:lnTo>
                    <a:pt x="4838" y="7639"/>
                  </a:lnTo>
                  <a:lnTo>
                    <a:pt x="701" y="7405"/>
                  </a:lnTo>
                  <a:cubicBezTo>
                    <a:pt x="701" y="7405"/>
                    <a:pt x="1" y="3636"/>
                    <a:pt x="1602" y="2635"/>
                  </a:cubicBezTo>
                  <a:cubicBezTo>
                    <a:pt x="2669" y="1968"/>
                    <a:pt x="5905" y="1034"/>
                    <a:pt x="8373" y="467"/>
                  </a:cubicBezTo>
                  <a:cubicBezTo>
                    <a:pt x="9241" y="234"/>
                    <a:pt x="10141" y="100"/>
                    <a:pt x="11075" y="0"/>
                  </a:cubicBezTo>
                  <a:cubicBezTo>
                    <a:pt x="11642" y="0"/>
                    <a:pt x="12176" y="34"/>
                    <a:pt x="12743" y="67"/>
                  </a:cubicBezTo>
                  <a:cubicBezTo>
                    <a:pt x="13544" y="134"/>
                    <a:pt x="14378" y="267"/>
                    <a:pt x="15078" y="334"/>
                  </a:cubicBezTo>
                  <a:cubicBezTo>
                    <a:pt x="15378" y="367"/>
                    <a:pt x="15912" y="400"/>
                    <a:pt x="16146" y="43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2877711" y="2879788"/>
              <a:ext cx="8034" cy="185009"/>
            </a:xfrm>
            <a:custGeom>
              <a:avLst/>
              <a:gdLst/>
              <a:ahLst/>
              <a:cxnLst/>
              <a:rect l="l" t="t" r="r" b="b"/>
              <a:pathLst>
                <a:path w="368" h="8474" fill="none" extrusionOk="0">
                  <a:moveTo>
                    <a:pt x="1" y="8474"/>
                  </a:moveTo>
                  <a:lnTo>
                    <a:pt x="368" y="1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834744" y="3213349"/>
              <a:ext cx="200291" cy="1272311"/>
            </a:xfrm>
            <a:custGeom>
              <a:avLst/>
              <a:gdLst/>
              <a:ahLst/>
              <a:cxnLst/>
              <a:rect l="l" t="t" r="r" b="b"/>
              <a:pathLst>
                <a:path w="9174" h="58276" fill="none" extrusionOk="0">
                  <a:moveTo>
                    <a:pt x="9174" y="58275"/>
                  </a:moveTo>
                  <a:lnTo>
                    <a:pt x="1" y="58275"/>
                  </a:lnTo>
                  <a:lnTo>
                    <a:pt x="1535" y="2936"/>
                  </a:lnTo>
                  <a:lnTo>
                    <a:pt x="1535" y="2936"/>
                  </a:lnTo>
                  <a:lnTo>
                    <a:pt x="1569" y="1935"/>
                  </a:lnTo>
                  <a:lnTo>
                    <a:pt x="1602" y="1902"/>
                  </a:lnTo>
                  <a:lnTo>
                    <a:pt x="1669" y="0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990608" y="3072069"/>
              <a:ext cx="44429" cy="1413589"/>
            </a:xfrm>
            <a:custGeom>
              <a:avLst/>
              <a:gdLst/>
              <a:ahLst/>
              <a:cxnLst/>
              <a:rect l="l" t="t" r="r" b="b"/>
              <a:pathLst>
                <a:path w="2035" h="64747" fill="none" extrusionOk="0">
                  <a:moveTo>
                    <a:pt x="2035" y="64746"/>
                  </a:moveTo>
                  <a:cubicBezTo>
                    <a:pt x="1868" y="56974"/>
                    <a:pt x="400" y="24017"/>
                    <a:pt x="234" y="14711"/>
                  </a:cubicBezTo>
                  <a:cubicBezTo>
                    <a:pt x="167" y="11809"/>
                    <a:pt x="134" y="8940"/>
                    <a:pt x="100" y="6338"/>
                  </a:cubicBezTo>
                  <a:cubicBezTo>
                    <a:pt x="67" y="4070"/>
                    <a:pt x="34" y="1935"/>
                    <a:pt x="0" y="10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989866" y="2885617"/>
              <a:ext cx="1485" cy="95430"/>
            </a:xfrm>
            <a:custGeom>
              <a:avLst/>
              <a:gdLst/>
              <a:ahLst/>
              <a:cxnLst/>
              <a:rect l="l" t="t" r="r" b="b"/>
              <a:pathLst>
                <a:path w="68" h="4371" fill="none" extrusionOk="0">
                  <a:moveTo>
                    <a:pt x="68" y="1"/>
                  </a:moveTo>
                  <a:cubicBezTo>
                    <a:pt x="1" y="1"/>
                    <a:pt x="1" y="1535"/>
                    <a:pt x="34" y="437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788873" y="2707615"/>
              <a:ext cx="173350" cy="168569"/>
            </a:xfrm>
            <a:custGeom>
              <a:avLst/>
              <a:gdLst/>
              <a:ahLst/>
              <a:cxnLst/>
              <a:rect l="l" t="t" r="r" b="b"/>
              <a:pathLst>
                <a:path w="7940" h="7721" extrusionOk="0">
                  <a:moveTo>
                    <a:pt x="6736" y="1"/>
                  </a:moveTo>
                  <a:cubicBezTo>
                    <a:pt x="6570" y="1"/>
                    <a:pt x="6404" y="5"/>
                    <a:pt x="6238" y="15"/>
                  </a:cubicBezTo>
                  <a:cubicBezTo>
                    <a:pt x="5337" y="81"/>
                    <a:pt x="4437" y="248"/>
                    <a:pt x="3536" y="482"/>
                  </a:cubicBezTo>
                  <a:cubicBezTo>
                    <a:pt x="2335" y="915"/>
                    <a:pt x="1134" y="1549"/>
                    <a:pt x="634" y="2149"/>
                  </a:cubicBezTo>
                  <a:cubicBezTo>
                    <a:pt x="0" y="3150"/>
                    <a:pt x="0" y="6086"/>
                    <a:pt x="34" y="7620"/>
                  </a:cubicBezTo>
                  <a:lnTo>
                    <a:pt x="1902" y="7720"/>
                  </a:lnTo>
                  <a:cubicBezTo>
                    <a:pt x="1868" y="6486"/>
                    <a:pt x="1835" y="3484"/>
                    <a:pt x="2435" y="2450"/>
                  </a:cubicBezTo>
                  <a:cubicBezTo>
                    <a:pt x="2869" y="1716"/>
                    <a:pt x="6905" y="381"/>
                    <a:pt x="7939" y="48"/>
                  </a:cubicBezTo>
                  <a:cubicBezTo>
                    <a:pt x="7538" y="24"/>
                    <a:pt x="7137" y="1"/>
                    <a:pt x="67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2928690" y="2714471"/>
              <a:ext cx="108551" cy="170446"/>
            </a:xfrm>
            <a:custGeom>
              <a:avLst/>
              <a:gdLst/>
              <a:ahLst/>
              <a:cxnLst/>
              <a:rect l="l" t="t" r="r" b="b"/>
              <a:pathLst>
                <a:path w="4972" h="7807" extrusionOk="0">
                  <a:moveTo>
                    <a:pt x="3870" y="1"/>
                  </a:moveTo>
                  <a:cubicBezTo>
                    <a:pt x="3870" y="1"/>
                    <a:pt x="468" y="1135"/>
                    <a:pt x="234" y="2202"/>
                  </a:cubicBezTo>
                  <a:cubicBezTo>
                    <a:pt x="34" y="3070"/>
                    <a:pt x="1" y="6305"/>
                    <a:pt x="1" y="7673"/>
                  </a:cubicBezTo>
                  <a:lnTo>
                    <a:pt x="1902" y="7806"/>
                  </a:lnTo>
                  <a:cubicBezTo>
                    <a:pt x="1835" y="6706"/>
                    <a:pt x="1735" y="3403"/>
                    <a:pt x="2102" y="2436"/>
                  </a:cubicBezTo>
                  <a:cubicBezTo>
                    <a:pt x="2536" y="1268"/>
                    <a:pt x="4971" y="168"/>
                    <a:pt x="4971" y="168"/>
                  </a:cubicBezTo>
                  <a:lnTo>
                    <a:pt x="4704" y="134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919237" y="3210423"/>
              <a:ext cx="76479" cy="190117"/>
            </a:xfrm>
            <a:custGeom>
              <a:avLst/>
              <a:gdLst/>
              <a:ahLst/>
              <a:cxnLst/>
              <a:rect l="l" t="t" r="r" b="b"/>
              <a:pathLst>
                <a:path w="3503" h="8708" fill="none" extrusionOk="0">
                  <a:moveTo>
                    <a:pt x="3369" y="1"/>
                  </a:moveTo>
                  <a:cubicBezTo>
                    <a:pt x="2235" y="234"/>
                    <a:pt x="1134" y="368"/>
                    <a:pt x="0" y="435"/>
                  </a:cubicBezTo>
                  <a:lnTo>
                    <a:pt x="0" y="8574"/>
                  </a:lnTo>
                  <a:cubicBezTo>
                    <a:pt x="1168" y="8707"/>
                    <a:pt x="2369" y="8641"/>
                    <a:pt x="3503" y="837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1718346" y="601017"/>
              <a:ext cx="1559190" cy="2342103"/>
            </a:xfrm>
            <a:custGeom>
              <a:avLst/>
              <a:gdLst/>
              <a:ahLst/>
              <a:cxnLst/>
              <a:rect l="l" t="t" r="r" b="b"/>
              <a:pathLst>
                <a:path w="71416" h="107276" extrusionOk="0">
                  <a:moveTo>
                    <a:pt x="42535" y="87"/>
                  </a:moveTo>
                  <a:cubicBezTo>
                    <a:pt x="41198" y="87"/>
                    <a:pt x="38149" y="8443"/>
                    <a:pt x="37925" y="9307"/>
                  </a:cubicBezTo>
                  <a:cubicBezTo>
                    <a:pt x="36424" y="14911"/>
                    <a:pt x="32388" y="26085"/>
                    <a:pt x="32388" y="32490"/>
                  </a:cubicBezTo>
                  <a:cubicBezTo>
                    <a:pt x="32388" y="37961"/>
                    <a:pt x="31587" y="40029"/>
                    <a:pt x="33856" y="43398"/>
                  </a:cubicBezTo>
                  <a:cubicBezTo>
                    <a:pt x="36691" y="47601"/>
                    <a:pt x="35657" y="51203"/>
                    <a:pt x="35657" y="51203"/>
                  </a:cubicBezTo>
                  <a:lnTo>
                    <a:pt x="34923" y="51337"/>
                  </a:lnTo>
                  <a:lnTo>
                    <a:pt x="34323" y="51437"/>
                  </a:lnTo>
                  <a:lnTo>
                    <a:pt x="34056" y="53171"/>
                  </a:lnTo>
                  <a:lnTo>
                    <a:pt x="33856" y="54472"/>
                  </a:lnTo>
                  <a:cubicBezTo>
                    <a:pt x="33856" y="54472"/>
                    <a:pt x="33807" y="54470"/>
                    <a:pt x="33720" y="54470"/>
                  </a:cubicBezTo>
                  <a:cubicBezTo>
                    <a:pt x="33105" y="54470"/>
                    <a:pt x="30566" y="54572"/>
                    <a:pt x="29252" y="56207"/>
                  </a:cubicBezTo>
                  <a:cubicBezTo>
                    <a:pt x="27082" y="55727"/>
                    <a:pt x="24868" y="55490"/>
                    <a:pt x="22654" y="55490"/>
                  </a:cubicBezTo>
                  <a:cubicBezTo>
                    <a:pt x="21022" y="55490"/>
                    <a:pt x="19391" y="55619"/>
                    <a:pt x="17778" y="55873"/>
                  </a:cubicBezTo>
                  <a:cubicBezTo>
                    <a:pt x="11306" y="56841"/>
                    <a:pt x="5769" y="59076"/>
                    <a:pt x="4668" y="60043"/>
                  </a:cubicBezTo>
                  <a:cubicBezTo>
                    <a:pt x="3601" y="61010"/>
                    <a:pt x="2767" y="65414"/>
                    <a:pt x="3567" y="67682"/>
                  </a:cubicBezTo>
                  <a:lnTo>
                    <a:pt x="17744" y="68516"/>
                  </a:lnTo>
                  <a:lnTo>
                    <a:pt x="17744" y="68583"/>
                  </a:lnTo>
                  <a:lnTo>
                    <a:pt x="25750" y="69250"/>
                  </a:lnTo>
                  <a:lnTo>
                    <a:pt x="25750" y="69216"/>
                  </a:lnTo>
                  <a:lnTo>
                    <a:pt x="30120" y="69216"/>
                  </a:lnTo>
                  <a:lnTo>
                    <a:pt x="30186" y="69583"/>
                  </a:lnTo>
                  <a:lnTo>
                    <a:pt x="31020" y="70484"/>
                  </a:lnTo>
                  <a:cubicBezTo>
                    <a:pt x="30020" y="72018"/>
                    <a:pt x="28185" y="73720"/>
                    <a:pt x="27184" y="74887"/>
                  </a:cubicBezTo>
                  <a:cubicBezTo>
                    <a:pt x="26784" y="75354"/>
                    <a:pt x="26284" y="75688"/>
                    <a:pt x="25750" y="75921"/>
                  </a:cubicBezTo>
                  <a:lnTo>
                    <a:pt x="25750" y="75854"/>
                  </a:lnTo>
                  <a:cubicBezTo>
                    <a:pt x="24482" y="77189"/>
                    <a:pt x="22314" y="79324"/>
                    <a:pt x="20580" y="80391"/>
                  </a:cubicBezTo>
                  <a:cubicBezTo>
                    <a:pt x="19279" y="81225"/>
                    <a:pt x="17611" y="82359"/>
                    <a:pt x="16310" y="83260"/>
                  </a:cubicBezTo>
                  <a:cubicBezTo>
                    <a:pt x="14642" y="84561"/>
                    <a:pt x="12007" y="87496"/>
                    <a:pt x="9638" y="91599"/>
                  </a:cubicBezTo>
                  <a:cubicBezTo>
                    <a:pt x="7170" y="95869"/>
                    <a:pt x="2667" y="103174"/>
                    <a:pt x="298" y="106143"/>
                  </a:cubicBezTo>
                  <a:cubicBezTo>
                    <a:pt x="1" y="106973"/>
                    <a:pt x="213" y="107276"/>
                    <a:pt x="682" y="107276"/>
                  </a:cubicBezTo>
                  <a:cubicBezTo>
                    <a:pt x="1945" y="107276"/>
                    <a:pt x="5069" y="105075"/>
                    <a:pt x="5069" y="105075"/>
                  </a:cubicBezTo>
                  <a:cubicBezTo>
                    <a:pt x="5069" y="105075"/>
                    <a:pt x="13441" y="95335"/>
                    <a:pt x="15042" y="93400"/>
                  </a:cubicBezTo>
                  <a:cubicBezTo>
                    <a:pt x="15743" y="92566"/>
                    <a:pt x="25116" y="82192"/>
                    <a:pt x="25116" y="82192"/>
                  </a:cubicBezTo>
                  <a:lnTo>
                    <a:pt x="29853" y="77089"/>
                  </a:lnTo>
                  <a:lnTo>
                    <a:pt x="34656" y="72285"/>
                  </a:lnTo>
                  <a:cubicBezTo>
                    <a:pt x="34957" y="72485"/>
                    <a:pt x="35257" y="72719"/>
                    <a:pt x="35557" y="72919"/>
                  </a:cubicBezTo>
                  <a:cubicBezTo>
                    <a:pt x="35789" y="73062"/>
                    <a:pt x="36041" y="73128"/>
                    <a:pt x="36291" y="73128"/>
                  </a:cubicBezTo>
                  <a:cubicBezTo>
                    <a:pt x="36508" y="73128"/>
                    <a:pt x="36723" y="73079"/>
                    <a:pt x="36925" y="72986"/>
                  </a:cubicBezTo>
                  <a:cubicBezTo>
                    <a:pt x="37658" y="72519"/>
                    <a:pt x="39160" y="69250"/>
                    <a:pt x="39160" y="69250"/>
                  </a:cubicBezTo>
                  <a:lnTo>
                    <a:pt x="41161" y="68716"/>
                  </a:lnTo>
                  <a:lnTo>
                    <a:pt x="41228" y="68716"/>
                  </a:lnTo>
                  <a:lnTo>
                    <a:pt x="42529" y="68382"/>
                  </a:lnTo>
                  <a:lnTo>
                    <a:pt x="43162" y="69116"/>
                  </a:lnTo>
                  <a:lnTo>
                    <a:pt x="70382" y="91432"/>
                  </a:lnTo>
                  <a:lnTo>
                    <a:pt x="71416" y="91466"/>
                  </a:lnTo>
                  <a:lnTo>
                    <a:pt x="71416" y="91466"/>
                  </a:lnTo>
                  <a:lnTo>
                    <a:pt x="70949" y="90131"/>
                  </a:lnTo>
                  <a:lnTo>
                    <a:pt x="68614" y="87263"/>
                  </a:lnTo>
                  <a:lnTo>
                    <a:pt x="63077" y="82726"/>
                  </a:lnTo>
                  <a:cubicBezTo>
                    <a:pt x="63077" y="82726"/>
                    <a:pt x="54804" y="74387"/>
                    <a:pt x="53470" y="71952"/>
                  </a:cubicBezTo>
                  <a:cubicBezTo>
                    <a:pt x="52169" y="69550"/>
                    <a:pt x="50101" y="67649"/>
                    <a:pt x="46398" y="66147"/>
                  </a:cubicBezTo>
                  <a:lnTo>
                    <a:pt x="46265" y="66114"/>
                  </a:lnTo>
                  <a:cubicBezTo>
                    <a:pt x="47299" y="65547"/>
                    <a:pt x="47899" y="64413"/>
                    <a:pt x="47766" y="63245"/>
                  </a:cubicBezTo>
                  <a:cubicBezTo>
                    <a:pt x="47599" y="61144"/>
                    <a:pt x="44297" y="57841"/>
                    <a:pt x="41995" y="56707"/>
                  </a:cubicBezTo>
                  <a:lnTo>
                    <a:pt x="41428" y="51470"/>
                  </a:lnTo>
                  <a:lnTo>
                    <a:pt x="40494" y="51470"/>
                  </a:lnTo>
                  <a:lnTo>
                    <a:pt x="40227" y="48235"/>
                  </a:lnTo>
                  <a:cubicBezTo>
                    <a:pt x="40227" y="48235"/>
                    <a:pt x="40460" y="33858"/>
                    <a:pt x="41228" y="24751"/>
                  </a:cubicBezTo>
                  <a:cubicBezTo>
                    <a:pt x="41995" y="15645"/>
                    <a:pt x="42662" y="11075"/>
                    <a:pt x="43062" y="5537"/>
                  </a:cubicBezTo>
                  <a:cubicBezTo>
                    <a:pt x="43463" y="0"/>
                    <a:pt x="44196" y="1101"/>
                    <a:pt x="42695" y="134"/>
                  </a:cubicBezTo>
                  <a:cubicBezTo>
                    <a:pt x="42645" y="102"/>
                    <a:pt x="42592" y="87"/>
                    <a:pt x="42535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2098455" y="2284780"/>
              <a:ext cx="312445" cy="1978745"/>
            </a:xfrm>
            <a:custGeom>
              <a:avLst/>
              <a:gdLst/>
              <a:ahLst/>
              <a:cxnLst/>
              <a:rect l="l" t="t" r="r" b="b"/>
              <a:pathLst>
                <a:path w="14311" h="90633" extrusionOk="0">
                  <a:moveTo>
                    <a:pt x="12443" y="1"/>
                  </a:moveTo>
                  <a:lnTo>
                    <a:pt x="3570" y="9875"/>
                  </a:lnTo>
                  <a:lnTo>
                    <a:pt x="2703" y="29155"/>
                  </a:lnTo>
                  <a:lnTo>
                    <a:pt x="1402" y="59177"/>
                  </a:lnTo>
                  <a:lnTo>
                    <a:pt x="1" y="90633"/>
                  </a:lnTo>
                  <a:lnTo>
                    <a:pt x="14311" y="90633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2163997" y="2104180"/>
              <a:ext cx="206121" cy="320457"/>
            </a:xfrm>
            <a:custGeom>
              <a:avLst/>
              <a:gdLst/>
              <a:ahLst/>
              <a:cxnLst/>
              <a:rect l="l" t="t" r="r" b="b"/>
              <a:pathLst>
                <a:path w="9441" h="14678" extrusionOk="0">
                  <a:moveTo>
                    <a:pt x="1469" y="0"/>
                  </a:moveTo>
                  <a:lnTo>
                    <a:pt x="835" y="14044"/>
                  </a:lnTo>
                  <a:cubicBezTo>
                    <a:pt x="835" y="14044"/>
                    <a:pt x="535" y="14277"/>
                    <a:pt x="1" y="14678"/>
                  </a:cubicBezTo>
                  <a:cubicBezTo>
                    <a:pt x="1302" y="13810"/>
                    <a:pt x="2970" y="12676"/>
                    <a:pt x="4271" y="11842"/>
                  </a:cubicBezTo>
                  <a:cubicBezTo>
                    <a:pt x="6005" y="10741"/>
                    <a:pt x="8173" y="8607"/>
                    <a:pt x="9441" y="7306"/>
                  </a:cubicBezTo>
                  <a:lnTo>
                    <a:pt x="9441" y="668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2310408" y="1791600"/>
              <a:ext cx="368511" cy="404949"/>
            </a:xfrm>
            <a:custGeom>
              <a:avLst/>
              <a:gdLst/>
              <a:ahLst/>
              <a:cxnLst/>
              <a:rect l="l" t="t" r="r" b="b"/>
              <a:pathLst>
                <a:path w="16879" h="18548" extrusionOk="0">
                  <a:moveTo>
                    <a:pt x="7000" y="1"/>
                  </a:moveTo>
                  <a:cubicBezTo>
                    <a:pt x="1173" y="1"/>
                    <a:pt x="1" y="5104"/>
                    <a:pt x="266" y="7879"/>
                  </a:cubicBezTo>
                  <a:cubicBezTo>
                    <a:pt x="600" y="10982"/>
                    <a:pt x="2601" y="13117"/>
                    <a:pt x="2535" y="13450"/>
                  </a:cubicBezTo>
                  <a:cubicBezTo>
                    <a:pt x="2501" y="13784"/>
                    <a:pt x="3902" y="16085"/>
                    <a:pt x="3902" y="16085"/>
                  </a:cubicBezTo>
                  <a:lnTo>
                    <a:pt x="5137" y="14217"/>
                  </a:lnTo>
                  <a:cubicBezTo>
                    <a:pt x="5324" y="14200"/>
                    <a:pt x="5501" y="14192"/>
                    <a:pt x="5670" y="14192"/>
                  </a:cubicBezTo>
                  <a:cubicBezTo>
                    <a:pt x="8479" y="14192"/>
                    <a:pt x="8806" y="16419"/>
                    <a:pt x="8806" y="16419"/>
                  </a:cubicBezTo>
                  <a:lnTo>
                    <a:pt x="7472" y="18053"/>
                  </a:lnTo>
                  <a:cubicBezTo>
                    <a:pt x="7757" y="18209"/>
                    <a:pt x="8751" y="18547"/>
                    <a:pt x="9382" y="18547"/>
                  </a:cubicBezTo>
                  <a:cubicBezTo>
                    <a:pt x="9561" y="18547"/>
                    <a:pt x="9711" y="18520"/>
                    <a:pt x="9807" y="18454"/>
                  </a:cubicBezTo>
                  <a:cubicBezTo>
                    <a:pt x="10540" y="18020"/>
                    <a:pt x="12042" y="14718"/>
                    <a:pt x="12042" y="14718"/>
                  </a:cubicBezTo>
                  <a:lnTo>
                    <a:pt x="14043" y="14217"/>
                  </a:lnTo>
                  <a:lnTo>
                    <a:pt x="14110" y="14217"/>
                  </a:lnTo>
                  <a:lnTo>
                    <a:pt x="15110" y="13950"/>
                  </a:lnTo>
                  <a:lnTo>
                    <a:pt x="15978" y="13584"/>
                  </a:lnTo>
                  <a:lnTo>
                    <a:pt x="16878" y="13083"/>
                  </a:lnTo>
                  <a:cubicBezTo>
                    <a:pt x="11174" y="12149"/>
                    <a:pt x="4836" y="9080"/>
                    <a:pt x="5870" y="4811"/>
                  </a:cubicBezTo>
                  <a:cubicBezTo>
                    <a:pt x="6938" y="541"/>
                    <a:pt x="9506" y="274"/>
                    <a:pt x="9506" y="274"/>
                  </a:cubicBezTo>
                  <a:cubicBezTo>
                    <a:pt x="8588" y="87"/>
                    <a:pt x="7755" y="1"/>
                    <a:pt x="70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2287090" y="1951241"/>
              <a:ext cx="95408" cy="387461"/>
            </a:xfrm>
            <a:custGeom>
              <a:avLst/>
              <a:gdLst/>
              <a:ahLst/>
              <a:cxnLst/>
              <a:rect l="l" t="t" r="r" b="b"/>
              <a:pathLst>
                <a:path w="4370" h="17747" extrusionOk="0">
                  <a:moveTo>
                    <a:pt x="0" y="0"/>
                  </a:moveTo>
                  <a:lnTo>
                    <a:pt x="0" y="1034"/>
                  </a:lnTo>
                  <a:cubicBezTo>
                    <a:pt x="167" y="1368"/>
                    <a:pt x="134" y="7939"/>
                    <a:pt x="34" y="17746"/>
                  </a:cubicBezTo>
                  <a:cubicBezTo>
                    <a:pt x="1401" y="16679"/>
                    <a:pt x="2735" y="15545"/>
                    <a:pt x="4003" y="14344"/>
                  </a:cubicBezTo>
                  <a:lnTo>
                    <a:pt x="4003" y="7172"/>
                  </a:lnTo>
                  <a:lnTo>
                    <a:pt x="4370" y="4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2255760" y="2293535"/>
              <a:ext cx="155142" cy="2192114"/>
            </a:xfrm>
            <a:custGeom>
              <a:avLst/>
              <a:gdLst/>
              <a:ahLst/>
              <a:cxnLst/>
              <a:rect l="l" t="t" r="r" b="b"/>
              <a:pathLst>
                <a:path w="7106" h="100406" extrusionOk="0">
                  <a:moveTo>
                    <a:pt x="5205" y="0"/>
                  </a:moveTo>
                  <a:lnTo>
                    <a:pt x="2069" y="3002"/>
                  </a:lnTo>
                  <a:cubicBezTo>
                    <a:pt x="1735" y="32490"/>
                    <a:pt x="168" y="90598"/>
                    <a:pt x="1" y="100405"/>
                  </a:cubicBezTo>
                  <a:lnTo>
                    <a:pt x="7106" y="100405"/>
                  </a:lnTo>
                  <a:lnTo>
                    <a:pt x="52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2638118" y="2041542"/>
              <a:ext cx="656918" cy="560266"/>
            </a:xfrm>
            <a:custGeom>
              <a:avLst/>
              <a:gdLst/>
              <a:ahLst/>
              <a:cxnLst/>
              <a:rect l="l" t="t" r="r" b="b"/>
              <a:pathLst>
                <a:path w="30089" h="25662" extrusionOk="0">
                  <a:moveTo>
                    <a:pt x="4403" y="1"/>
                  </a:moveTo>
                  <a:cubicBezTo>
                    <a:pt x="3103" y="1035"/>
                    <a:pt x="1601" y="1735"/>
                    <a:pt x="0" y="2035"/>
                  </a:cubicBezTo>
                  <a:lnTo>
                    <a:pt x="534" y="2302"/>
                  </a:lnTo>
                  <a:cubicBezTo>
                    <a:pt x="534" y="2302"/>
                    <a:pt x="27286" y="25661"/>
                    <a:pt x="28942" y="25661"/>
                  </a:cubicBezTo>
                  <a:cubicBezTo>
                    <a:pt x="28960" y="25661"/>
                    <a:pt x="28976" y="25658"/>
                    <a:pt x="28988" y="25652"/>
                  </a:cubicBezTo>
                  <a:cubicBezTo>
                    <a:pt x="30088" y="25085"/>
                    <a:pt x="27587" y="22450"/>
                    <a:pt x="27587" y="22450"/>
                  </a:cubicBezTo>
                  <a:lnTo>
                    <a:pt x="20748" y="15745"/>
                  </a:lnTo>
                  <a:cubicBezTo>
                    <a:pt x="20748" y="15745"/>
                    <a:pt x="13477" y="9574"/>
                    <a:pt x="12209" y="7206"/>
                  </a:cubicBezTo>
                  <a:cubicBezTo>
                    <a:pt x="10908" y="4804"/>
                    <a:pt x="8106" y="1502"/>
                    <a:pt x="44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1780919" y="1897642"/>
              <a:ext cx="586290" cy="215290"/>
            </a:xfrm>
            <a:custGeom>
              <a:avLst/>
              <a:gdLst/>
              <a:ahLst/>
              <a:cxnLst/>
              <a:rect l="l" t="t" r="r" b="b"/>
              <a:pathLst>
                <a:path w="26854" h="9861" extrusionOk="0">
                  <a:moveTo>
                    <a:pt x="8024" y="1"/>
                  </a:moveTo>
                  <a:cubicBezTo>
                    <a:pt x="5124" y="1"/>
                    <a:pt x="2822" y="109"/>
                    <a:pt x="2169" y="421"/>
                  </a:cubicBezTo>
                  <a:cubicBezTo>
                    <a:pt x="1" y="1421"/>
                    <a:pt x="34" y="6525"/>
                    <a:pt x="701" y="8326"/>
                  </a:cubicBezTo>
                  <a:lnTo>
                    <a:pt x="26787" y="9861"/>
                  </a:lnTo>
                  <a:lnTo>
                    <a:pt x="26787" y="8660"/>
                  </a:lnTo>
                  <a:lnTo>
                    <a:pt x="26853" y="8326"/>
                  </a:lnTo>
                  <a:cubicBezTo>
                    <a:pt x="26853" y="8326"/>
                    <a:pt x="24185" y="6425"/>
                    <a:pt x="24719" y="587"/>
                  </a:cubicBezTo>
                  <a:cubicBezTo>
                    <a:pt x="24719" y="587"/>
                    <a:pt x="14759" y="1"/>
                    <a:pt x="8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1767819" y="2102717"/>
              <a:ext cx="689689" cy="763264"/>
            </a:xfrm>
            <a:custGeom>
              <a:avLst/>
              <a:gdLst/>
              <a:ahLst/>
              <a:cxnLst/>
              <a:rect l="l" t="t" r="r" b="b"/>
              <a:pathLst>
                <a:path w="31590" h="34960" extrusionOk="0">
                  <a:moveTo>
                    <a:pt x="29989" y="1"/>
                  </a:moveTo>
                  <a:cubicBezTo>
                    <a:pt x="28021" y="3436"/>
                    <a:pt x="25252" y="6305"/>
                    <a:pt x="21883" y="8340"/>
                  </a:cubicBezTo>
                  <a:cubicBezTo>
                    <a:pt x="19448" y="9808"/>
                    <a:pt x="14177" y="12043"/>
                    <a:pt x="9274" y="19815"/>
                  </a:cubicBezTo>
                  <a:cubicBezTo>
                    <a:pt x="5938" y="25085"/>
                    <a:pt x="1" y="34959"/>
                    <a:pt x="1" y="34959"/>
                  </a:cubicBezTo>
                  <a:cubicBezTo>
                    <a:pt x="8373" y="24919"/>
                    <a:pt x="12576" y="16079"/>
                    <a:pt x="22884" y="11876"/>
                  </a:cubicBezTo>
                  <a:cubicBezTo>
                    <a:pt x="28488" y="9574"/>
                    <a:pt x="31590" y="234"/>
                    <a:pt x="31590" y="234"/>
                  </a:cubicBezTo>
                  <a:lnTo>
                    <a:pt x="299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414528" y="636255"/>
              <a:ext cx="204505" cy="1088503"/>
            </a:xfrm>
            <a:custGeom>
              <a:avLst/>
              <a:gdLst/>
              <a:ahLst/>
              <a:cxnLst/>
              <a:rect l="l" t="t" r="r" b="b"/>
              <a:pathLst>
                <a:path w="9367" h="49857" extrusionOk="0">
                  <a:moveTo>
                    <a:pt x="9221" y="1"/>
                  </a:moveTo>
                  <a:lnTo>
                    <a:pt x="9221" y="1"/>
                  </a:lnTo>
                  <a:cubicBezTo>
                    <a:pt x="9219" y="1"/>
                    <a:pt x="9214" y="7"/>
                    <a:pt x="9207" y="21"/>
                  </a:cubicBezTo>
                  <a:cubicBezTo>
                    <a:pt x="5605" y="6258"/>
                    <a:pt x="1" y="28808"/>
                    <a:pt x="434" y="35179"/>
                  </a:cubicBezTo>
                  <a:cubicBezTo>
                    <a:pt x="901" y="41550"/>
                    <a:pt x="1302" y="40917"/>
                    <a:pt x="2402" y="43085"/>
                  </a:cubicBezTo>
                  <a:cubicBezTo>
                    <a:pt x="4704" y="47621"/>
                    <a:pt x="3803" y="49589"/>
                    <a:pt x="3803" y="49589"/>
                  </a:cubicBezTo>
                  <a:lnTo>
                    <a:pt x="3070" y="49756"/>
                  </a:lnTo>
                  <a:lnTo>
                    <a:pt x="3070" y="49856"/>
                  </a:lnTo>
                  <a:lnTo>
                    <a:pt x="6038" y="49856"/>
                  </a:lnTo>
                  <a:cubicBezTo>
                    <a:pt x="6038" y="49856"/>
                    <a:pt x="6872" y="45353"/>
                    <a:pt x="4771" y="38215"/>
                  </a:cubicBezTo>
                  <a:cubicBezTo>
                    <a:pt x="963" y="25149"/>
                    <a:pt x="9367" y="1"/>
                    <a:pt x="9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2303836" y="1791011"/>
              <a:ext cx="153679" cy="288429"/>
            </a:xfrm>
            <a:custGeom>
              <a:avLst/>
              <a:gdLst/>
              <a:ahLst/>
              <a:cxnLst/>
              <a:rect l="l" t="t" r="r" b="b"/>
              <a:pathLst>
                <a:path w="7039" h="13211" fill="none" extrusionOk="0">
                  <a:moveTo>
                    <a:pt x="7039" y="1"/>
                  </a:moveTo>
                  <a:cubicBezTo>
                    <a:pt x="4637" y="101"/>
                    <a:pt x="2802" y="635"/>
                    <a:pt x="1668" y="2903"/>
                  </a:cubicBezTo>
                  <a:cubicBezTo>
                    <a:pt x="0" y="6239"/>
                    <a:pt x="167" y="10708"/>
                    <a:pt x="2902" y="1321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573296" y="1834720"/>
              <a:ext cx="191558" cy="278212"/>
            </a:xfrm>
            <a:custGeom>
              <a:avLst/>
              <a:gdLst/>
              <a:ahLst/>
              <a:cxnLst/>
              <a:rect l="l" t="t" r="r" b="b"/>
              <a:pathLst>
                <a:path w="8774" h="12743" fill="none" extrusionOk="0">
                  <a:moveTo>
                    <a:pt x="1" y="12743"/>
                  </a:moveTo>
                  <a:cubicBezTo>
                    <a:pt x="4470" y="11875"/>
                    <a:pt x="8473" y="9407"/>
                    <a:pt x="8640" y="7139"/>
                  </a:cubicBezTo>
                  <a:cubicBezTo>
                    <a:pt x="8773" y="4870"/>
                    <a:pt x="6138" y="1968"/>
                    <a:pt x="2502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457495" y="1724748"/>
              <a:ext cx="177717" cy="114359"/>
            </a:xfrm>
            <a:custGeom>
              <a:avLst/>
              <a:gdLst/>
              <a:ahLst/>
              <a:cxnLst/>
              <a:rect l="l" t="t" r="r" b="b"/>
              <a:pathLst>
                <a:path w="8140" h="5238" fill="none" extrusionOk="0">
                  <a:moveTo>
                    <a:pt x="8140" y="5237"/>
                  </a:moveTo>
                  <a:lnTo>
                    <a:pt x="7606" y="0"/>
                  </a:lnTo>
                  <a:lnTo>
                    <a:pt x="468" y="0"/>
                  </a:lnTo>
                  <a:lnTo>
                    <a:pt x="1" y="3036"/>
                  </a:lnTo>
                  <a:cubicBezTo>
                    <a:pt x="1" y="3036"/>
                    <a:pt x="1368" y="2969"/>
                    <a:pt x="4070" y="3736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381757" y="595188"/>
              <a:ext cx="315370" cy="1129570"/>
            </a:xfrm>
            <a:custGeom>
              <a:avLst/>
              <a:gdLst/>
              <a:ahLst/>
              <a:cxnLst/>
              <a:rect l="l" t="t" r="r" b="b"/>
              <a:pathLst>
                <a:path w="14445" h="51738" fill="none" extrusionOk="0">
                  <a:moveTo>
                    <a:pt x="5505" y="51737"/>
                  </a:moveTo>
                  <a:cubicBezTo>
                    <a:pt x="5505" y="51737"/>
                    <a:pt x="6038" y="48935"/>
                    <a:pt x="3036" y="43598"/>
                  </a:cubicBezTo>
                  <a:cubicBezTo>
                    <a:pt x="1" y="38228"/>
                    <a:pt x="3003" y="25585"/>
                    <a:pt x="5538" y="16479"/>
                  </a:cubicBezTo>
                  <a:cubicBezTo>
                    <a:pt x="8073" y="7372"/>
                    <a:pt x="10208" y="801"/>
                    <a:pt x="12309" y="401"/>
                  </a:cubicBezTo>
                  <a:cubicBezTo>
                    <a:pt x="14444" y="0"/>
                    <a:pt x="10541" y="23550"/>
                    <a:pt x="10308" y="33758"/>
                  </a:cubicBezTo>
                  <a:cubicBezTo>
                    <a:pt x="10074" y="43965"/>
                    <a:pt x="9274" y="46534"/>
                    <a:pt x="9708" y="51704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719743" y="2087434"/>
              <a:ext cx="784376" cy="855004"/>
            </a:xfrm>
            <a:custGeom>
              <a:avLst/>
              <a:gdLst/>
              <a:ahLst/>
              <a:cxnLst/>
              <a:rect l="l" t="t" r="r" b="b"/>
              <a:pathLst>
                <a:path w="35927" h="39162" fill="none" extrusionOk="0">
                  <a:moveTo>
                    <a:pt x="35860" y="2902"/>
                  </a:moveTo>
                  <a:cubicBezTo>
                    <a:pt x="35860" y="2902"/>
                    <a:pt x="34426" y="0"/>
                    <a:pt x="32191" y="701"/>
                  </a:cubicBezTo>
                  <a:cubicBezTo>
                    <a:pt x="30323" y="3403"/>
                    <a:pt x="28088" y="6471"/>
                    <a:pt x="25219" y="8306"/>
                  </a:cubicBezTo>
                  <a:cubicBezTo>
                    <a:pt x="22217" y="10274"/>
                    <a:pt x="19048" y="11709"/>
                    <a:pt x="16479" y="14210"/>
                  </a:cubicBezTo>
                  <a:cubicBezTo>
                    <a:pt x="14044" y="16679"/>
                    <a:pt x="11943" y="19481"/>
                    <a:pt x="10242" y="22516"/>
                  </a:cubicBezTo>
                  <a:cubicBezTo>
                    <a:pt x="7206" y="27587"/>
                    <a:pt x="4738" y="32990"/>
                    <a:pt x="701" y="37427"/>
                  </a:cubicBezTo>
                  <a:cubicBezTo>
                    <a:pt x="368" y="37794"/>
                    <a:pt x="1" y="38328"/>
                    <a:pt x="268" y="38728"/>
                  </a:cubicBezTo>
                  <a:cubicBezTo>
                    <a:pt x="535" y="39162"/>
                    <a:pt x="1369" y="39061"/>
                    <a:pt x="1902" y="38795"/>
                  </a:cubicBezTo>
                  <a:cubicBezTo>
                    <a:pt x="5171" y="37160"/>
                    <a:pt x="7206" y="34125"/>
                    <a:pt x="9508" y="31523"/>
                  </a:cubicBezTo>
                  <a:cubicBezTo>
                    <a:pt x="11342" y="29455"/>
                    <a:pt x="13144" y="27420"/>
                    <a:pt x="14978" y="25352"/>
                  </a:cubicBezTo>
                  <a:cubicBezTo>
                    <a:pt x="19181" y="20648"/>
                    <a:pt x="23418" y="15945"/>
                    <a:pt x="27721" y="11275"/>
                  </a:cubicBezTo>
                  <a:cubicBezTo>
                    <a:pt x="29322" y="9540"/>
                    <a:pt x="30956" y="7772"/>
                    <a:pt x="32624" y="6071"/>
                  </a:cubicBezTo>
                  <a:cubicBezTo>
                    <a:pt x="32858" y="5838"/>
                    <a:pt x="35927" y="3069"/>
                    <a:pt x="35860" y="2902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365732" y="2029883"/>
              <a:ext cx="29889" cy="99076"/>
            </a:xfrm>
            <a:custGeom>
              <a:avLst/>
              <a:gdLst/>
              <a:ahLst/>
              <a:cxnLst/>
              <a:rect l="l" t="t" r="r" b="b"/>
              <a:pathLst>
                <a:path w="1369" h="4538" fill="none" extrusionOk="0">
                  <a:moveTo>
                    <a:pt x="868" y="4538"/>
                  </a:moveTo>
                  <a:cubicBezTo>
                    <a:pt x="868" y="4538"/>
                    <a:pt x="67" y="3203"/>
                    <a:pt x="34" y="2569"/>
                  </a:cubicBezTo>
                  <a:cubicBezTo>
                    <a:pt x="1" y="1969"/>
                    <a:pt x="1368" y="1"/>
                    <a:pt x="1368" y="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487362" y="2029883"/>
              <a:ext cx="91063" cy="173350"/>
            </a:xfrm>
            <a:custGeom>
              <a:avLst/>
              <a:gdLst/>
              <a:ahLst/>
              <a:cxnLst/>
              <a:rect l="l" t="t" r="r" b="b"/>
              <a:pathLst>
                <a:path w="4171" h="7940" fill="none" extrusionOk="0">
                  <a:moveTo>
                    <a:pt x="0" y="7306"/>
                  </a:moveTo>
                  <a:cubicBezTo>
                    <a:pt x="0" y="7306"/>
                    <a:pt x="1368" y="7940"/>
                    <a:pt x="1902" y="7306"/>
                  </a:cubicBezTo>
                  <a:cubicBezTo>
                    <a:pt x="2402" y="6672"/>
                    <a:pt x="4170" y="3437"/>
                    <a:pt x="4170" y="3437"/>
                  </a:cubicBezTo>
                  <a:cubicBezTo>
                    <a:pt x="4170" y="3437"/>
                    <a:pt x="1802" y="401"/>
                    <a:pt x="0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2646851" y="2043725"/>
              <a:ext cx="654014" cy="557886"/>
            </a:xfrm>
            <a:custGeom>
              <a:avLst/>
              <a:gdLst/>
              <a:ahLst/>
              <a:cxnLst/>
              <a:rect l="l" t="t" r="r" b="b"/>
              <a:pathLst>
                <a:path w="29956" h="25553" fill="none" extrusionOk="0">
                  <a:moveTo>
                    <a:pt x="1" y="2202"/>
                  </a:moveTo>
                  <a:cubicBezTo>
                    <a:pt x="5404" y="6939"/>
                    <a:pt x="26953" y="25552"/>
                    <a:pt x="28354" y="25552"/>
                  </a:cubicBezTo>
                  <a:cubicBezTo>
                    <a:pt x="29955" y="25552"/>
                    <a:pt x="27687" y="22917"/>
                    <a:pt x="26520" y="21583"/>
                  </a:cubicBezTo>
                  <a:cubicBezTo>
                    <a:pt x="25352" y="20215"/>
                    <a:pt x="14244" y="11209"/>
                    <a:pt x="11175" y="6205"/>
                  </a:cubicBezTo>
                  <a:cubicBezTo>
                    <a:pt x="9407" y="3403"/>
                    <a:pt x="6839" y="1235"/>
                    <a:pt x="3770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1770723" y="1809962"/>
              <a:ext cx="605219" cy="302970"/>
            </a:xfrm>
            <a:custGeom>
              <a:avLst/>
              <a:gdLst/>
              <a:ahLst/>
              <a:cxnLst/>
              <a:rect l="l" t="t" r="r" b="b"/>
              <a:pathLst>
                <a:path w="27721" h="13877" fill="none" extrusionOk="0">
                  <a:moveTo>
                    <a:pt x="27721" y="13877"/>
                  </a:moveTo>
                  <a:lnTo>
                    <a:pt x="21783" y="13543"/>
                  </a:lnTo>
                  <a:lnTo>
                    <a:pt x="18614" y="13343"/>
                  </a:lnTo>
                  <a:lnTo>
                    <a:pt x="11142" y="12909"/>
                  </a:lnTo>
                  <a:lnTo>
                    <a:pt x="8007" y="12743"/>
                  </a:lnTo>
                  <a:lnTo>
                    <a:pt x="1168" y="12309"/>
                  </a:lnTo>
                  <a:cubicBezTo>
                    <a:pt x="1168" y="12309"/>
                    <a:pt x="1" y="6071"/>
                    <a:pt x="2636" y="4403"/>
                  </a:cubicBezTo>
                  <a:cubicBezTo>
                    <a:pt x="4404" y="3269"/>
                    <a:pt x="9808" y="1735"/>
                    <a:pt x="13911" y="801"/>
                  </a:cubicBezTo>
                  <a:cubicBezTo>
                    <a:pt x="15379" y="434"/>
                    <a:pt x="16880" y="167"/>
                    <a:pt x="18414" y="33"/>
                  </a:cubicBezTo>
                  <a:cubicBezTo>
                    <a:pt x="19315" y="0"/>
                    <a:pt x="20249" y="67"/>
                    <a:pt x="21183" y="133"/>
                  </a:cubicBezTo>
                  <a:cubicBezTo>
                    <a:pt x="22517" y="267"/>
                    <a:pt x="23918" y="434"/>
                    <a:pt x="25052" y="567"/>
                  </a:cubicBezTo>
                  <a:cubicBezTo>
                    <a:pt x="25586" y="634"/>
                    <a:pt x="26487" y="667"/>
                    <a:pt x="26853" y="701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190218" y="2110009"/>
              <a:ext cx="8755" cy="205378"/>
            </a:xfrm>
            <a:custGeom>
              <a:avLst/>
              <a:gdLst/>
              <a:ahLst/>
              <a:cxnLst/>
              <a:rect l="l" t="t" r="r" b="b"/>
              <a:pathLst>
                <a:path w="401" h="9407" fill="none" extrusionOk="0">
                  <a:moveTo>
                    <a:pt x="1" y="9407"/>
                  </a:moveTo>
                  <a:lnTo>
                    <a:pt x="401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2098455" y="2284780"/>
              <a:ext cx="312445" cy="2200869"/>
            </a:xfrm>
            <a:custGeom>
              <a:avLst/>
              <a:gdLst/>
              <a:ahLst/>
              <a:cxnLst/>
              <a:rect l="l" t="t" r="r" b="b"/>
              <a:pathLst>
                <a:path w="14311" h="100807" fill="none" extrusionOk="0">
                  <a:moveTo>
                    <a:pt x="12443" y="1"/>
                  </a:moveTo>
                  <a:cubicBezTo>
                    <a:pt x="12776" y="28154"/>
                    <a:pt x="14311" y="100806"/>
                    <a:pt x="14311" y="100806"/>
                  </a:cubicBezTo>
                  <a:lnTo>
                    <a:pt x="1" y="100806"/>
                  </a:lnTo>
                  <a:lnTo>
                    <a:pt x="3570" y="9875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944796" y="1811228"/>
              <a:ext cx="288407" cy="280591"/>
            </a:xfrm>
            <a:custGeom>
              <a:avLst/>
              <a:gdLst/>
              <a:ahLst/>
              <a:cxnLst/>
              <a:rect l="l" t="t" r="r" b="b"/>
              <a:pathLst>
                <a:path w="13210" h="12852" extrusionOk="0">
                  <a:moveTo>
                    <a:pt x="10937" y="0"/>
                  </a:moveTo>
                  <a:cubicBezTo>
                    <a:pt x="10772" y="0"/>
                    <a:pt x="10607" y="3"/>
                    <a:pt x="10441" y="9"/>
                  </a:cubicBezTo>
                  <a:cubicBezTo>
                    <a:pt x="8907" y="142"/>
                    <a:pt x="7406" y="376"/>
                    <a:pt x="5938" y="776"/>
                  </a:cubicBezTo>
                  <a:cubicBezTo>
                    <a:pt x="3936" y="1577"/>
                    <a:pt x="1868" y="2577"/>
                    <a:pt x="1034" y="3578"/>
                  </a:cubicBezTo>
                  <a:cubicBezTo>
                    <a:pt x="34" y="5279"/>
                    <a:pt x="0" y="10116"/>
                    <a:pt x="34" y="12685"/>
                  </a:cubicBezTo>
                  <a:lnTo>
                    <a:pt x="3169" y="12851"/>
                  </a:lnTo>
                  <a:cubicBezTo>
                    <a:pt x="3103" y="10783"/>
                    <a:pt x="3069" y="5813"/>
                    <a:pt x="4070" y="4112"/>
                  </a:cubicBezTo>
                  <a:cubicBezTo>
                    <a:pt x="4804" y="2878"/>
                    <a:pt x="11509" y="676"/>
                    <a:pt x="13210" y="142"/>
                  </a:cubicBezTo>
                  <a:cubicBezTo>
                    <a:pt x="12469" y="60"/>
                    <a:pt x="11705" y="0"/>
                    <a:pt x="10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177119" y="1823061"/>
              <a:ext cx="179900" cy="282600"/>
            </a:xfrm>
            <a:custGeom>
              <a:avLst/>
              <a:gdLst/>
              <a:ahLst/>
              <a:cxnLst/>
              <a:rect l="l" t="t" r="r" b="b"/>
              <a:pathLst>
                <a:path w="8240" h="12944" extrusionOk="0">
                  <a:moveTo>
                    <a:pt x="6472" y="0"/>
                  </a:moveTo>
                  <a:cubicBezTo>
                    <a:pt x="6472" y="0"/>
                    <a:pt x="801" y="1902"/>
                    <a:pt x="401" y="3670"/>
                  </a:cubicBezTo>
                  <a:cubicBezTo>
                    <a:pt x="67" y="5071"/>
                    <a:pt x="0" y="10475"/>
                    <a:pt x="0" y="12743"/>
                  </a:cubicBezTo>
                  <a:lnTo>
                    <a:pt x="3169" y="12943"/>
                  </a:lnTo>
                  <a:cubicBezTo>
                    <a:pt x="3102" y="11142"/>
                    <a:pt x="2902" y="5671"/>
                    <a:pt x="3536" y="4037"/>
                  </a:cubicBezTo>
                  <a:cubicBezTo>
                    <a:pt x="4237" y="2102"/>
                    <a:pt x="8239" y="267"/>
                    <a:pt x="8239" y="267"/>
                  </a:cubicBezTo>
                  <a:lnTo>
                    <a:pt x="7839" y="201"/>
                  </a:lnTo>
                  <a:lnTo>
                    <a:pt x="6472" y="0"/>
                  </a:lnTo>
                  <a:close/>
                </a:path>
              </a:pathLst>
            </a:custGeom>
            <a:solidFill>
              <a:srgbClr val="DE4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255040" y="2746521"/>
              <a:ext cx="127458" cy="316091"/>
            </a:xfrm>
            <a:custGeom>
              <a:avLst/>
              <a:gdLst/>
              <a:ahLst/>
              <a:cxnLst/>
              <a:rect l="l" t="t" r="r" b="b"/>
              <a:pathLst>
                <a:path w="5838" h="14478" fill="none" extrusionOk="0">
                  <a:moveTo>
                    <a:pt x="5604" y="0"/>
                  </a:moveTo>
                  <a:cubicBezTo>
                    <a:pt x="3736" y="401"/>
                    <a:pt x="1868" y="668"/>
                    <a:pt x="0" y="768"/>
                  </a:cubicBezTo>
                  <a:lnTo>
                    <a:pt x="0" y="14244"/>
                  </a:lnTo>
                  <a:cubicBezTo>
                    <a:pt x="1935" y="14477"/>
                    <a:pt x="3937" y="14377"/>
                    <a:pt x="5838" y="13910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1920037" y="3985901"/>
              <a:ext cx="1347305" cy="562405"/>
            </a:xfrm>
            <a:custGeom>
              <a:avLst/>
              <a:gdLst/>
              <a:ahLst/>
              <a:cxnLst/>
              <a:rect l="l" t="t" r="r" b="b"/>
              <a:pathLst>
                <a:path w="61711" h="25760" extrusionOk="0">
                  <a:moveTo>
                    <a:pt x="30156" y="0"/>
                  </a:moveTo>
                  <a:cubicBezTo>
                    <a:pt x="23661" y="0"/>
                    <a:pt x="21294" y="16519"/>
                    <a:pt x="16645" y="16519"/>
                  </a:cubicBezTo>
                  <a:cubicBezTo>
                    <a:pt x="13347" y="16519"/>
                    <a:pt x="11957" y="14999"/>
                    <a:pt x="9830" y="14999"/>
                  </a:cubicBezTo>
                  <a:cubicBezTo>
                    <a:pt x="8902" y="14999"/>
                    <a:pt x="7833" y="15288"/>
                    <a:pt x="6405" y="16119"/>
                  </a:cubicBezTo>
                  <a:cubicBezTo>
                    <a:pt x="2702" y="18287"/>
                    <a:pt x="701" y="23591"/>
                    <a:pt x="0" y="25759"/>
                  </a:cubicBezTo>
                  <a:lnTo>
                    <a:pt x="61277" y="25759"/>
                  </a:lnTo>
                  <a:cubicBezTo>
                    <a:pt x="61577" y="23558"/>
                    <a:pt x="61711" y="19521"/>
                    <a:pt x="59509" y="17320"/>
                  </a:cubicBezTo>
                  <a:cubicBezTo>
                    <a:pt x="58759" y="16569"/>
                    <a:pt x="57922" y="16283"/>
                    <a:pt x="57066" y="16283"/>
                  </a:cubicBezTo>
                  <a:cubicBezTo>
                    <a:pt x="54310" y="16283"/>
                    <a:pt x="51360" y="19255"/>
                    <a:pt x="50470" y="19255"/>
                  </a:cubicBezTo>
                  <a:cubicBezTo>
                    <a:pt x="49269" y="19255"/>
                    <a:pt x="48868" y="16119"/>
                    <a:pt x="45333" y="13384"/>
                  </a:cubicBezTo>
                  <a:cubicBezTo>
                    <a:pt x="44305" y="12579"/>
                    <a:pt x="43210" y="12307"/>
                    <a:pt x="42115" y="12307"/>
                  </a:cubicBezTo>
                  <a:cubicBezTo>
                    <a:pt x="39829" y="12307"/>
                    <a:pt x="37547" y="13495"/>
                    <a:pt x="35899" y="13495"/>
                  </a:cubicBezTo>
                  <a:cubicBezTo>
                    <a:pt x="35622" y="13495"/>
                    <a:pt x="35363" y="13462"/>
                    <a:pt x="35125" y="13384"/>
                  </a:cubicBezTo>
                  <a:cubicBezTo>
                    <a:pt x="32757" y="12583"/>
                    <a:pt x="37093" y="408"/>
                    <a:pt x="30389" y="7"/>
                  </a:cubicBezTo>
                  <a:cubicBezTo>
                    <a:pt x="30311" y="3"/>
                    <a:pt x="30233" y="0"/>
                    <a:pt x="30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112297" y="4401181"/>
              <a:ext cx="87417" cy="141300"/>
            </a:xfrm>
            <a:custGeom>
              <a:avLst/>
              <a:gdLst/>
              <a:ahLst/>
              <a:cxnLst/>
              <a:rect l="l" t="t" r="r" b="b"/>
              <a:pathLst>
                <a:path w="4004" h="6472" fill="none" extrusionOk="0">
                  <a:moveTo>
                    <a:pt x="4003" y="6471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2535416" y="4104758"/>
              <a:ext cx="45914" cy="434074"/>
            </a:xfrm>
            <a:custGeom>
              <a:avLst/>
              <a:gdLst/>
              <a:ahLst/>
              <a:cxnLst/>
              <a:rect l="l" t="t" r="r" b="b"/>
              <a:pathLst>
                <a:path w="2103" h="19882" fill="none" extrusionOk="0">
                  <a:moveTo>
                    <a:pt x="1" y="19882"/>
                  </a:moveTo>
                  <a:lnTo>
                    <a:pt x="2102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801252" y="4377864"/>
              <a:ext cx="45171" cy="164617"/>
            </a:xfrm>
            <a:custGeom>
              <a:avLst/>
              <a:gdLst/>
              <a:ahLst/>
              <a:cxnLst/>
              <a:rect l="l" t="t" r="r" b="b"/>
              <a:pathLst>
                <a:path w="2069" h="7540" fill="none" extrusionOk="0">
                  <a:moveTo>
                    <a:pt x="0" y="7539"/>
                  </a:moveTo>
                  <a:lnTo>
                    <a:pt x="2068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128242" y="4435393"/>
              <a:ext cx="44451" cy="107088"/>
            </a:xfrm>
            <a:custGeom>
              <a:avLst/>
              <a:gdLst/>
              <a:ahLst/>
              <a:cxnLst/>
              <a:rect l="l" t="t" r="r" b="b"/>
              <a:pathLst>
                <a:path w="2036" h="4905" fill="none" extrusionOk="0">
                  <a:moveTo>
                    <a:pt x="1" y="4904"/>
                  </a:moveTo>
                  <a:lnTo>
                    <a:pt x="2035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059134" y="4404806"/>
              <a:ext cx="153679" cy="80868"/>
            </a:xfrm>
            <a:custGeom>
              <a:avLst/>
              <a:gdLst/>
              <a:ahLst/>
              <a:cxnLst/>
              <a:rect l="l" t="t" r="r" b="b"/>
              <a:pathLst>
                <a:path w="7039" h="3704" fill="none" extrusionOk="0">
                  <a:moveTo>
                    <a:pt x="7039" y="1"/>
                  </a:moveTo>
                  <a:lnTo>
                    <a:pt x="4904" y="3703"/>
                  </a:lnTo>
                  <a:lnTo>
                    <a:pt x="0" y="1769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512121" y="4139712"/>
              <a:ext cx="126738" cy="96150"/>
            </a:xfrm>
            <a:custGeom>
              <a:avLst/>
              <a:gdLst/>
              <a:ahLst/>
              <a:cxnLst/>
              <a:rect l="l" t="t" r="r" b="b"/>
              <a:pathLst>
                <a:path w="5805" h="4404" fill="none" extrusionOk="0">
                  <a:moveTo>
                    <a:pt x="1" y="1"/>
                  </a:moveTo>
                  <a:lnTo>
                    <a:pt x="2469" y="4404"/>
                  </a:lnTo>
                  <a:lnTo>
                    <a:pt x="5805" y="334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481533" y="4293393"/>
              <a:ext cx="138396" cy="84492"/>
            </a:xfrm>
            <a:custGeom>
              <a:avLst/>
              <a:gdLst/>
              <a:ahLst/>
              <a:cxnLst/>
              <a:rect l="l" t="t" r="r" b="b"/>
              <a:pathLst>
                <a:path w="6339" h="3870" fill="none" extrusionOk="0">
                  <a:moveTo>
                    <a:pt x="1" y="0"/>
                  </a:moveTo>
                  <a:lnTo>
                    <a:pt x="3169" y="3870"/>
                  </a:lnTo>
                  <a:lnTo>
                    <a:pt x="6338" y="140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826731" y="4396793"/>
              <a:ext cx="92526" cy="53926"/>
            </a:xfrm>
            <a:custGeom>
              <a:avLst/>
              <a:gdLst/>
              <a:ahLst/>
              <a:cxnLst/>
              <a:rect l="l" t="t" r="r" b="b"/>
              <a:pathLst>
                <a:path w="4238" h="2470" fill="none" extrusionOk="0">
                  <a:moveTo>
                    <a:pt x="1" y="2469"/>
                  </a:moveTo>
                  <a:lnTo>
                    <a:pt x="4237" y="1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773568" y="4362581"/>
              <a:ext cx="45914" cy="118725"/>
            </a:xfrm>
            <a:custGeom>
              <a:avLst/>
              <a:gdLst/>
              <a:ahLst/>
              <a:cxnLst/>
              <a:rect l="l" t="t" r="r" b="b"/>
              <a:pathLst>
                <a:path w="2103" h="5438" fill="none" extrusionOk="0">
                  <a:moveTo>
                    <a:pt x="2102" y="5437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3126779" y="4415744"/>
              <a:ext cx="22618" cy="77222"/>
            </a:xfrm>
            <a:custGeom>
              <a:avLst/>
              <a:gdLst/>
              <a:ahLst/>
              <a:cxnLst/>
              <a:rect l="l" t="t" r="r" b="b"/>
              <a:pathLst>
                <a:path w="1036" h="3537" fill="none" extrusionOk="0">
                  <a:moveTo>
                    <a:pt x="1035" y="3536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3142084" y="4481286"/>
              <a:ext cx="64843" cy="26963"/>
            </a:xfrm>
            <a:custGeom>
              <a:avLst/>
              <a:gdLst/>
              <a:ahLst/>
              <a:cxnLst/>
              <a:rect l="l" t="t" r="r" b="b"/>
              <a:pathLst>
                <a:path w="2970" h="1235" fill="none" extrusionOk="0">
                  <a:moveTo>
                    <a:pt x="0" y="1235"/>
                  </a:moveTo>
                  <a:lnTo>
                    <a:pt x="2969" y="0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3082371" y="1196003"/>
              <a:ext cx="1551221" cy="497432"/>
            </a:xfrm>
            <a:custGeom>
              <a:avLst/>
              <a:gdLst/>
              <a:ahLst/>
              <a:cxnLst/>
              <a:rect l="l" t="t" r="r" b="b"/>
              <a:pathLst>
                <a:path w="71051" h="22784" fill="none" extrusionOk="0">
                  <a:moveTo>
                    <a:pt x="53038" y="22784"/>
                  </a:moveTo>
                  <a:lnTo>
                    <a:pt x="70217" y="22784"/>
                  </a:lnTo>
                  <a:cubicBezTo>
                    <a:pt x="70217" y="22784"/>
                    <a:pt x="71051" y="20249"/>
                    <a:pt x="68015" y="18581"/>
                  </a:cubicBezTo>
                  <a:cubicBezTo>
                    <a:pt x="64980" y="16913"/>
                    <a:pt x="63579" y="18281"/>
                    <a:pt x="62478" y="16913"/>
                  </a:cubicBezTo>
                  <a:cubicBezTo>
                    <a:pt x="61344" y="15512"/>
                    <a:pt x="65514" y="11909"/>
                    <a:pt x="57208" y="8307"/>
                  </a:cubicBezTo>
                  <a:cubicBezTo>
                    <a:pt x="57208" y="8307"/>
                    <a:pt x="56641" y="501"/>
                    <a:pt x="45266" y="268"/>
                  </a:cubicBezTo>
                  <a:cubicBezTo>
                    <a:pt x="33891" y="1"/>
                    <a:pt x="36927" y="8040"/>
                    <a:pt x="33891" y="10008"/>
                  </a:cubicBezTo>
                  <a:cubicBezTo>
                    <a:pt x="30856" y="11943"/>
                    <a:pt x="29988" y="8874"/>
                    <a:pt x="26953" y="10842"/>
                  </a:cubicBezTo>
                  <a:cubicBezTo>
                    <a:pt x="23884" y="12777"/>
                    <a:pt x="25285" y="16680"/>
                    <a:pt x="22783" y="17213"/>
                  </a:cubicBezTo>
                  <a:cubicBezTo>
                    <a:pt x="20281" y="17747"/>
                    <a:pt x="16946" y="14711"/>
                    <a:pt x="13877" y="16680"/>
                  </a:cubicBezTo>
                  <a:cubicBezTo>
                    <a:pt x="10841" y="18614"/>
                    <a:pt x="10841" y="20282"/>
                    <a:pt x="9440" y="20282"/>
                  </a:cubicBezTo>
                  <a:cubicBezTo>
                    <a:pt x="8039" y="20282"/>
                    <a:pt x="5271" y="19148"/>
                    <a:pt x="3603" y="20282"/>
                  </a:cubicBezTo>
                  <a:cubicBezTo>
                    <a:pt x="1935" y="21383"/>
                    <a:pt x="0" y="22784"/>
                    <a:pt x="0" y="22784"/>
                  </a:cubicBezTo>
                  <a:lnTo>
                    <a:pt x="49502" y="2278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888067" y="2500357"/>
              <a:ext cx="869567" cy="278954"/>
            </a:xfrm>
            <a:custGeom>
              <a:avLst/>
              <a:gdLst/>
              <a:ahLst/>
              <a:cxnLst/>
              <a:rect l="l" t="t" r="r" b="b"/>
              <a:pathLst>
                <a:path w="39829" h="12777" fill="none" extrusionOk="0">
                  <a:moveTo>
                    <a:pt x="467" y="12777"/>
                  </a:moveTo>
                  <a:lnTo>
                    <a:pt x="39829" y="12777"/>
                  </a:lnTo>
                  <a:cubicBezTo>
                    <a:pt x="39829" y="12777"/>
                    <a:pt x="38761" y="11976"/>
                    <a:pt x="37794" y="11376"/>
                  </a:cubicBezTo>
                  <a:cubicBezTo>
                    <a:pt x="36860" y="10742"/>
                    <a:pt x="35292" y="11376"/>
                    <a:pt x="34525" y="11376"/>
                  </a:cubicBezTo>
                  <a:cubicBezTo>
                    <a:pt x="33758" y="11376"/>
                    <a:pt x="33724" y="10408"/>
                    <a:pt x="32023" y="9341"/>
                  </a:cubicBezTo>
                  <a:cubicBezTo>
                    <a:pt x="30288" y="8240"/>
                    <a:pt x="28454" y="9941"/>
                    <a:pt x="27053" y="9641"/>
                  </a:cubicBezTo>
                  <a:cubicBezTo>
                    <a:pt x="25652" y="9341"/>
                    <a:pt x="26419" y="7139"/>
                    <a:pt x="24718" y="6072"/>
                  </a:cubicBezTo>
                  <a:cubicBezTo>
                    <a:pt x="23017" y="5004"/>
                    <a:pt x="22550" y="6706"/>
                    <a:pt x="20815" y="5605"/>
                  </a:cubicBezTo>
                  <a:cubicBezTo>
                    <a:pt x="19114" y="4504"/>
                    <a:pt x="20815" y="1"/>
                    <a:pt x="14444" y="134"/>
                  </a:cubicBezTo>
                  <a:cubicBezTo>
                    <a:pt x="8073" y="301"/>
                    <a:pt x="7772" y="4671"/>
                    <a:pt x="7772" y="4671"/>
                  </a:cubicBezTo>
                  <a:cubicBezTo>
                    <a:pt x="3102" y="6672"/>
                    <a:pt x="5437" y="8707"/>
                    <a:pt x="4804" y="9474"/>
                  </a:cubicBezTo>
                  <a:cubicBezTo>
                    <a:pt x="4203" y="10241"/>
                    <a:pt x="3403" y="9474"/>
                    <a:pt x="1701" y="10408"/>
                  </a:cubicBezTo>
                  <a:cubicBezTo>
                    <a:pt x="0" y="11342"/>
                    <a:pt x="467" y="12777"/>
                    <a:pt x="467" y="1277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3754559" y="2177014"/>
              <a:ext cx="812060" cy="128179"/>
            </a:xfrm>
            <a:custGeom>
              <a:avLst/>
              <a:gdLst/>
              <a:ahLst/>
              <a:cxnLst/>
              <a:rect l="l" t="t" r="r" b="b"/>
              <a:pathLst>
                <a:path w="37195" h="5871" fill="none" extrusionOk="0">
                  <a:moveTo>
                    <a:pt x="1" y="67"/>
                  </a:moveTo>
                  <a:cubicBezTo>
                    <a:pt x="3437" y="0"/>
                    <a:pt x="6839" y="434"/>
                    <a:pt x="10175" y="1301"/>
                  </a:cubicBezTo>
                  <a:cubicBezTo>
                    <a:pt x="14811" y="2535"/>
                    <a:pt x="19281" y="4570"/>
                    <a:pt x="24051" y="5204"/>
                  </a:cubicBezTo>
                  <a:cubicBezTo>
                    <a:pt x="28821" y="5871"/>
                    <a:pt x="34259" y="4804"/>
                    <a:pt x="37194" y="9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3361285" y="2184284"/>
              <a:ext cx="319016" cy="133309"/>
            </a:xfrm>
            <a:custGeom>
              <a:avLst/>
              <a:gdLst/>
              <a:ahLst/>
              <a:cxnLst/>
              <a:rect l="l" t="t" r="r" b="b"/>
              <a:pathLst>
                <a:path w="14612" h="6106" fill="none" extrusionOk="0">
                  <a:moveTo>
                    <a:pt x="1" y="6105"/>
                  </a:moveTo>
                  <a:cubicBezTo>
                    <a:pt x="4104" y="2603"/>
                    <a:pt x="9241" y="634"/>
                    <a:pt x="14611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361285" y="2282597"/>
              <a:ext cx="977376" cy="167543"/>
            </a:xfrm>
            <a:custGeom>
              <a:avLst/>
              <a:gdLst/>
              <a:ahLst/>
              <a:cxnLst/>
              <a:rect l="l" t="t" r="r" b="b"/>
              <a:pathLst>
                <a:path w="44767" h="7674" fill="none" extrusionOk="0">
                  <a:moveTo>
                    <a:pt x="1" y="7673"/>
                  </a:moveTo>
                  <a:cubicBezTo>
                    <a:pt x="7573" y="1235"/>
                    <a:pt x="18581" y="1"/>
                    <a:pt x="28188" y="2536"/>
                  </a:cubicBezTo>
                  <a:cubicBezTo>
                    <a:pt x="32824" y="3770"/>
                    <a:pt x="37294" y="5772"/>
                    <a:pt x="42064" y="6439"/>
                  </a:cubicBezTo>
                  <a:cubicBezTo>
                    <a:pt x="42965" y="6572"/>
                    <a:pt x="43866" y="6606"/>
                    <a:pt x="44766" y="6606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4142746" y="2463219"/>
              <a:ext cx="423878" cy="106346"/>
            </a:xfrm>
            <a:custGeom>
              <a:avLst/>
              <a:gdLst/>
              <a:ahLst/>
              <a:cxnLst/>
              <a:rect l="l" t="t" r="r" b="b"/>
              <a:pathLst>
                <a:path w="19415" h="4871" fill="none" extrusionOk="0">
                  <a:moveTo>
                    <a:pt x="0" y="2702"/>
                  </a:moveTo>
                  <a:cubicBezTo>
                    <a:pt x="2035" y="3403"/>
                    <a:pt x="4136" y="3903"/>
                    <a:pt x="6271" y="4237"/>
                  </a:cubicBezTo>
                  <a:cubicBezTo>
                    <a:pt x="11075" y="4871"/>
                    <a:pt x="16479" y="3837"/>
                    <a:pt x="19414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833223" y="2445731"/>
              <a:ext cx="281858" cy="67768"/>
            </a:xfrm>
            <a:custGeom>
              <a:avLst/>
              <a:gdLst/>
              <a:ahLst/>
              <a:cxnLst/>
              <a:rect l="l" t="t" r="r" b="b"/>
              <a:pathLst>
                <a:path w="12910" h="3104" fill="none" extrusionOk="0">
                  <a:moveTo>
                    <a:pt x="0" y="1"/>
                  </a:moveTo>
                  <a:cubicBezTo>
                    <a:pt x="2235" y="168"/>
                    <a:pt x="4404" y="568"/>
                    <a:pt x="6572" y="1135"/>
                  </a:cubicBezTo>
                  <a:cubicBezTo>
                    <a:pt x="8707" y="1669"/>
                    <a:pt x="10808" y="2436"/>
                    <a:pt x="12910" y="310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361285" y="2445011"/>
              <a:ext cx="366349" cy="137676"/>
            </a:xfrm>
            <a:custGeom>
              <a:avLst/>
              <a:gdLst/>
              <a:ahLst/>
              <a:cxnLst/>
              <a:rect l="l" t="t" r="r" b="b"/>
              <a:pathLst>
                <a:path w="16780" h="6306" fill="none" extrusionOk="0">
                  <a:moveTo>
                    <a:pt x="1" y="6305"/>
                  </a:moveTo>
                  <a:cubicBezTo>
                    <a:pt x="4671" y="2336"/>
                    <a:pt x="10642" y="334"/>
                    <a:pt x="16780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1440488" y="1112512"/>
              <a:ext cx="423880" cy="135979"/>
            </a:xfrm>
            <a:custGeom>
              <a:avLst/>
              <a:gdLst/>
              <a:ahLst/>
              <a:cxnLst/>
              <a:rect l="l" t="t" r="r" b="b"/>
              <a:pathLst>
                <a:path w="39829" h="12777" fill="none" extrusionOk="0">
                  <a:moveTo>
                    <a:pt x="467" y="12777"/>
                  </a:moveTo>
                  <a:lnTo>
                    <a:pt x="39829" y="12777"/>
                  </a:lnTo>
                  <a:cubicBezTo>
                    <a:pt x="39829" y="12777"/>
                    <a:pt x="38761" y="11976"/>
                    <a:pt x="37794" y="11376"/>
                  </a:cubicBezTo>
                  <a:cubicBezTo>
                    <a:pt x="36860" y="10742"/>
                    <a:pt x="35292" y="11376"/>
                    <a:pt x="34525" y="11376"/>
                  </a:cubicBezTo>
                  <a:cubicBezTo>
                    <a:pt x="33758" y="11376"/>
                    <a:pt x="33724" y="10408"/>
                    <a:pt x="32023" y="9341"/>
                  </a:cubicBezTo>
                  <a:cubicBezTo>
                    <a:pt x="30288" y="8240"/>
                    <a:pt x="28454" y="9941"/>
                    <a:pt x="27053" y="9641"/>
                  </a:cubicBezTo>
                  <a:cubicBezTo>
                    <a:pt x="25652" y="9341"/>
                    <a:pt x="26419" y="7139"/>
                    <a:pt x="24718" y="6072"/>
                  </a:cubicBezTo>
                  <a:cubicBezTo>
                    <a:pt x="23017" y="5004"/>
                    <a:pt x="22550" y="6706"/>
                    <a:pt x="20815" y="5605"/>
                  </a:cubicBezTo>
                  <a:cubicBezTo>
                    <a:pt x="19114" y="4504"/>
                    <a:pt x="20815" y="1"/>
                    <a:pt x="14444" y="134"/>
                  </a:cubicBezTo>
                  <a:cubicBezTo>
                    <a:pt x="8073" y="301"/>
                    <a:pt x="7772" y="4671"/>
                    <a:pt x="7772" y="4671"/>
                  </a:cubicBezTo>
                  <a:cubicBezTo>
                    <a:pt x="3102" y="6672"/>
                    <a:pt x="5437" y="8707"/>
                    <a:pt x="4804" y="9474"/>
                  </a:cubicBezTo>
                  <a:cubicBezTo>
                    <a:pt x="4203" y="10241"/>
                    <a:pt x="3403" y="9474"/>
                    <a:pt x="1701" y="10408"/>
                  </a:cubicBezTo>
                  <a:cubicBezTo>
                    <a:pt x="0" y="11342"/>
                    <a:pt x="467" y="12777"/>
                    <a:pt x="467" y="12777"/>
                  </a:cubicBezTo>
                  <a:close/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3253165" y="3586277"/>
              <a:ext cx="416536" cy="133571"/>
            </a:xfrm>
            <a:custGeom>
              <a:avLst/>
              <a:gdLst/>
              <a:ahLst/>
              <a:cxnLst/>
              <a:rect l="l" t="t" r="r" b="b"/>
              <a:pathLst>
                <a:path w="71051" h="22784" fill="none" extrusionOk="0">
                  <a:moveTo>
                    <a:pt x="53038" y="22784"/>
                  </a:moveTo>
                  <a:lnTo>
                    <a:pt x="70217" y="22784"/>
                  </a:lnTo>
                  <a:cubicBezTo>
                    <a:pt x="70217" y="22784"/>
                    <a:pt x="71051" y="20249"/>
                    <a:pt x="68015" y="18581"/>
                  </a:cubicBezTo>
                  <a:cubicBezTo>
                    <a:pt x="64980" y="16913"/>
                    <a:pt x="63579" y="18281"/>
                    <a:pt x="62478" y="16913"/>
                  </a:cubicBezTo>
                  <a:cubicBezTo>
                    <a:pt x="61344" y="15512"/>
                    <a:pt x="65514" y="11909"/>
                    <a:pt x="57208" y="8307"/>
                  </a:cubicBezTo>
                  <a:cubicBezTo>
                    <a:pt x="57208" y="8307"/>
                    <a:pt x="56641" y="501"/>
                    <a:pt x="45266" y="268"/>
                  </a:cubicBezTo>
                  <a:cubicBezTo>
                    <a:pt x="33891" y="1"/>
                    <a:pt x="36927" y="8040"/>
                    <a:pt x="33891" y="10008"/>
                  </a:cubicBezTo>
                  <a:cubicBezTo>
                    <a:pt x="30856" y="11943"/>
                    <a:pt x="29988" y="8874"/>
                    <a:pt x="26953" y="10842"/>
                  </a:cubicBezTo>
                  <a:cubicBezTo>
                    <a:pt x="23884" y="12777"/>
                    <a:pt x="25285" y="16680"/>
                    <a:pt x="22783" y="17213"/>
                  </a:cubicBezTo>
                  <a:cubicBezTo>
                    <a:pt x="20281" y="17747"/>
                    <a:pt x="16946" y="14711"/>
                    <a:pt x="13877" y="16680"/>
                  </a:cubicBezTo>
                  <a:cubicBezTo>
                    <a:pt x="10841" y="18614"/>
                    <a:pt x="10841" y="20282"/>
                    <a:pt x="9440" y="20282"/>
                  </a:cubicBezTo>
                  <a:cubicBezTo>
                    <a:pt x="8039" y="20282"/>
                    <a:pt x="5271" y="19148"/>
                    <a:pt x="3603" y="20282"/>
                  </a:cubicBezTo>
                  <a:cubicBezTo>
                    <a:pt x="1935" y="21383"/>
                    <a:pt x="0" y="22784"/>
                    <a:pt x="0" y="22784"/>
                  </a:cubicBezTo>
                  <a:lnTo>
                    <a:pt x="49502" y="22784"/>
                  </a:lnTo>
                </a:path>
              </a:pathLst>
            </a:custGeom>
            <a:noFill/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26"/>
            <p:cNvGrpSpPr/>
            <p:nvPr/>
          </p:nvGrpSpPr>
          <p:grpSpPr>
            <a:xfrm>
              <a:off x="668987" y="3829462"/>
              <a:ext cx="604501" cy="203419"/>
              <a:chOff x="538575" y="3826537"/>
              <a:chExt cx="604501" cy="203419"/>
            </a:xfrm>
          </p:grpSpPr>
          <p:sp>
            <p:nvSpPr>
              <p:cNvPr id="204" name="Google Shape;204;p26"/>
              <p:cNvSpPr/>
              <p:nvPr/>
            </p:nvSpPr>
            <p:spPr>
              <a:xfrm>
                <a:off x="735790" y="3826537"/>
                <a:ext cx="40728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37195" h="5871" fill="none" extrusionOk="0">
                    <a:moveTo>
                      <a:pt x="1" y="67"/>
                    </a:moveTo>
                    <a:cubicBezTo>
                      <a:pt x="3437" y="0"/>
                      <a:pt x="6839" y="434"/>
                      <a:pt x="10175" y="1301"/>
                    </a:cubicBezTo>
                    <a:cubicBezTo>
                      <a:pt x="14811" y="2535"/>
                      <a:pt x="19281" y="4570"/>
                      <a:pt x="24051" y="5204"/>
                    </a:cubicBezTo>
                    <a:cubicBezTo>
                      <a:pt x="28821" y="5871"/>
                      <a:pt x="34259" y="4804"/>
                      <a:pt x="37194" y="9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538575" y="3830183"/>
                <a:ext cx="160001" cy="66845"/>
              </a:xfrm>
              <a:custGeom>
                <a:avLst/>
                <a:gdLst/>
                <a:ahLst/>
                <a:cxnLst/>
                <a:rect l="l" t="t" r="r" b="b"/>
                <a:pathLst>
                  <a:path w="14612" h="6106" fill="none" extrusionOk="0">
                    <a:moveTo>
                      <a:pt x="1" y="6105"/>
                    </a:moveTo>
                    <a:cubicBezTo>
                      <a:pt x="4104" y="2603"/>
                      <a:pt x="9241" y="634"/>
                      <a:pt x="14611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1053527" y="3903588"/>
                <a:ext cx="89505" cy="46757"/>
              </a:xfrm>
              <a:custGeom>
                <a:avLst/>
                <a:gdLst/>
                <a:ahLst/>
                <a:cxnLst/>
                <a:rect l="l" t="t" r="r" b="b"/>
                <a:pathLst>
                  <a:path w="8174" h="4271" fill="none" extrusionOk="0">
                    <a:moveTo>
                      <a:pt x="1" y="4270"/>
                    </a:moveTo>
                    <a:cubicBezTo>
                      <a:pt x="3203" y="3870"/>
                      <a:pt x="6238" y="2536"/>
                      <a:pt x="81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538575" y="3879481"/>
                <a:ext cx="490199" cy="84011"/>
              </a:xfrm>
              <a:custGeom>
                <a:avLst/>
                <a:gdLst/>
                <a:ahLst/>
                <a:cxnLst/>
                <a:rect l="l" t="t" r="r" b="b"/>
                <a:pathLst>
                  <a:path w="44767" h="7674" fill="none" extrusionOk="0">
                    <a:moveTo>
                      <a:pt x="1" y="7673"/>
                    </a:moveTo>
                    <a:cubicBezTo>
                      <a:pt x="7573" y="1235"/>
                      <a:pt x="18581" y="1"/>
                      <a:pt x="28188" y="2536"/>
                    </a:cubicBezTo>
                    <a:cubicBezTo>
                      <a:pt x="32824" y="3770"/>
                      <a:pt x="37294" y="5772"/>
                      <a:pt x="42064" y="6439"/>
                    </a:cubicBezTo>
                    <a:cubicBezTo>
                      <a:pt x="42965" y="6572"/>
                      <a:pt x="43866" y="6606"/>
                      <a:pt x="44766" y="6606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930454" y="3970052"/>
                <a:ext cx="212594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4871" fill="none" extrusionOk="0">
                    <a:moveTo>
                      <a:pt x="0" y="2702"/>
                    </a:moveTo>
                    <a:cubicBezTo>
                      <a:pt x="2035" y="3403"/>
                      <a:pt x="4136" y="3903"/>
                      <a:pt x="6271" y="4237"/>
                    </a:cubicBezTo>
                    <a:cubicBezTo>
                      <a:pt x="11075" y="4871"/>
                      <a:pt x="16479" y="3837"/>
                      <a:pt x="1941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775238" y="3961283"/>
                <a:ext cx="141365" cy="33981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3104" fill="none" extrusionOk="0">
                    <a:moveTo>
                      <a:pt x="0" y="1"/>
                    </a:moveTo>
                    <a:cubicBezTo>
                      <a:pt x="2235" y="168"/>
                      <a:pt x="4404" y="568"/>
                      <a:pt x="6572" y="1135"/>
                    </a:cubicBezTo>
                    <a:cubicBezTo>
                      <a:pt x="8707" y="1669"/>
                      <a:pt x="10808" y="2436"/>
                      <a:pt x="12910" y="31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538575" y="3960921"/>
                <a:ext cx="183741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6306" fill="none" extrusionOk="0">
                    <a:moveTo>
                      <a:pt x="1" y="6305"/>
                    </a:moveTo>
                    <a:cubicBezTo>
                      <a:pt x="4671" y="2336"/>
                      <a:pt x="10642" y="334"/>
                      <a:pt x="16780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26"/>
            <p:cNvGrpSpPr/>
            <p:nvPr/>
          </p:nvGrpSpPr>
          <p:grpSpPr>
            <a:xfrm>
              <a:off x="3039405" y="723887"/>
              <a:ext cx="368504" cy="123984"/>
              <a:chOff x="538575" y="3826537"/>
              <a:chExt cx="604501" cy="203419"/>
            </a:xfrm>
          </p:grpSpPr>
          <p:sp>
            <p:nvSpPr>
              <p:cNvPr id="212" name="Google Shape;212;p26"/>
              <p:cNvSpPr/>
              <p:nvPr/>
            </p:nvSpPr>
            <p:spPr>
              <a:xfrm>
                <a:off x="735790" y="3826537"/>
                <a:ext cx="40728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37195" h="5871" fill="none" extrusionOk="0">
                    <a:moveTo>
                      <a:pt x="1" y="67"/>
                    </a:moveTo>
                    <a:cubicBezTo>
                      <a:pt x="3437" y="0"/>
                      <a:pt x="6839" y="434"/>
                      <a:pt x="10175" y="1301"/>
                    </a:cubicBezTo>
                    <a:cubicBezTo>
                      <a:pt x="14811" y="2535"/>
                      <a:pt x="19281" y="4570"/>
                      <a:pt x="24051" y="5204"/>
                    </a:cubicBezTo>
                    <a:cubicBezTo>
                      <a:pt x="28821" y="5871"/>
                      <a:pt x="34259" y="4804"/>
                      <a:pt x="37194" y="967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538575" y="3830183"/>
                <a:ext cx="160001" cy="66845"/>
              </a:xfrm>
              <a:custGeom>
                <a:avLst/>
                <a:gdLst/>
                <a:ahLst/>
                <a:cxnLst/>
                <a:rect l="l" t="t" r="r" b="b"/>
                <a:pathLst>
                  <a:path w="14612" h="6106" fill="none" extrusionOk="0">
                    <a:moveTo>
                      <a:pt x="1" y="6105"/>
                    </a:moveTo>
                    <a:cubicBezTo>
                      <a:pt x="4104" y="2603"/>
                      <a:pt x="9241" y="634"/>
                      <a:pt x="14611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1053527" y="3903588"/>
                <a:ext cx="89505" cy="46757"/>
              </a:xfrm>
              <a:custGeom>
                <a:avLst/>
                <a:gdLst/>
                <a:ahLst/>
                <a:cxnLst/>
                <a:rect l="l" t="t" r="r" b="b"/>
                <a:pathLst>
                  <a:path w="8174" h="4271" fill="none" extrusionOk="0">
                    <a:moveTo>
                      <a:pt x="1" y="4270"/>
                    </a:moveTo>
                    <a:cubicBezTo>
                      <a:pt x="3203" y="3870"/>
                      <a:pt x="6238" y="2536"/>
                      <a:pt x="8173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538575" y="3879481"/>
                <a:ext cx="490199" cy="84011"/>
              </a:xfrm>
              <a:custGeom>
                <a:avLst/>
                <a:gdLst/>
                <a:ahLst/>
                <a:cxnLst/>
                <a:rect l="l" t="t" r="r" b="b"/>
                <a:pathLst>
                  <a:path w="44767" h="7674" fill="none" extrusionOk="0">
                    <a:moveTo>
                      <a:pt x="1" y="7673"/>
                    </a:moveTo>
                    <a:cubicBezTo>
                      <a:pt x="7573" y="1235"/>
                      <a:pt x="18581" y="1"/>
                      <a:pt x="28188" y="2536"/>
                    </a:cubicBezTo>
                    <a:cubicBezTo>
                      <a:pt x="32824" y="3770"/>
                      <a:pt x="37294" y="5772"/>
                      <a:pt x="42064" y="6439"/>
                    </a:cubicBezTo>
                    <a:cubicBezTo>
                      <a:pt x="42965" y="6572"/>
                      <a:pt x="43866" y="6606"/>
                      <a:pt x="44766" y="6606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930454" y="3970052"/>
                <a:ext cx="212594" cy="53325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4871" fill="none" extrusionOk="0">
                    <a:moveTo>
                      <a:pt x="0" y="2702"/>
                    </a:moveTo>
                    <a:cubicBezTo>
                      <a:pt x="2035" y="3403"/>
                      <a:pt x="4136" y="3903"/>
                      <a:pt x="6271" y="4237"/>
                    </a:cubicBezTo>
                    <a:cubicBezTo>
                      <a:pt x="11075" y="4871"/>
                      <a:pt x="16479" y="3837"/>
                      <a:pt x="19414" y="0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775238" y="3961283"/>
                <a:ext cx="141365" cy="33981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3104" fill="none" extrusionOk="0">
                    <a:moveTo>
                      <a:pt x="0" y="1"/>
                    </a:moveTo>
                    <a:cubicBezTo>
                      <a:pt x="2235" y="168"/>
                      <a:pt x="4404" y="568"/>
                      <a:pt x="6572" y="1135"/>
                    </a:cubicBezTo>
                    <a:cubicBezTo>
                      <a:pt x="8707" y="1669"/>
                      <a:pt x="10808" y="2436"/>
                      <a:pt x="12910" y="3103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538575" y="3960921"/>
                <a:ext cx="183741" cy="69035"/>
              </a:xfrm>
              <a:custGeom>
                <a:avLst/>
                <a:gdLst/>
                <a:ahLst/>
                <a:cxnLst/>
                <a:rect l="l" t="t" r="r" b="b"/>
                <a:pathLst>
                  <a:path w="16780" h="6306" fill="none" extrusionOk="0">
                    <a:moveTo>
                      <a:pt x="1" y="6305"/>
                    </a:moveTo>
                    <a:cubicBezTo>
                      <a:pt x="4671" y="2336"/>
                      <a:pt x="10642" y="334"/>
                      <a:pt x="16780" y="1"/>
                    </a:cubicBez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5"/>
          <p:cNvSpPr txBox="1">
            <a:spLocks noGrp="1"/>
          </p:cNvSpPr>
          <p:nvPr>
            <p:ph type="title"/>
          </p:nvPr>
        </p:nvSpPr>
        <p:spPr>
          <a:xfrm>
            <a:off x="452700" y="191275"/>
            <a:ext cx="8238600" cy="56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Influencers</a:t>
            </a:r>
            <a:endParaRPr sz="3900"/>
          </a:p>
        </p:txBody>
      </p:sp>
      <p:sp>
        <p:nvSpPr>
          <p:cNvPr id="648" name="Google Shape;648;p35"/>
          <p:cNvSpPr txBox="1"/>
          <p:nvPr/>
        </p:nvSpPr>
        <p:spPr>
          <a:xfrm>
            <a:off x="743664" y="836175"/>
            <a:ext cx="6729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Top influencers based on follower count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649" name="Google Shape;6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075" y="1361525"/>
            <a:ext cx="1302187" cy="11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8925" y="1358650"/>
            <a:ext cx="4479452" cy="114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925" y="3025015"/>
            <a:ext cx="4479448" cy="116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8275" y="3015425"/>
            <a:ext cx="1170650" cy="11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 txBox="1"/>
          <p:nvPr/>
        </p:nvSpPr>
        <p:spPr>
          <a:xfrm>
            <a:off x="833652" y="395750"/>
            <a:ext cx="6729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Top influencers based on  betweenness centrality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658" name="Google Shape;6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50" y="1085825"/>
            <a:ext cx="1191267" cy="10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250" y="1085825"/>
            <a:ext cx="4781827" cy="10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6325" y="2588700"/>
            <a:ext cx="1191275" cy="11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7600" y="2588700"/>
            <a:ext cx="4781827" cy="119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7"/>
          <p:cNvSpPr txBox="1">
            <a:spLocks noGrp="1"/>
          </p:cNvSpPr>
          <p:nvPr>
            <p:ph type="title"/>
          </p:nvPr>
        </p:nvSpPr>
        <p:spPr>
          <a:xfrm>
            <a:off x="457200" y="4876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Insights</a:t>
            </a:r>
            <a:endParaRPr sz="3900"/>
          </a:p>
        </p:txBody>
      </p:sp>
      <p:sp>
        <p:nvSpPr>
          <p:cNvPr id="667" name="Google Shape;667;p37"/>
          <p:cNvSpPr txBox="1"/>
          <p:nvPr/>
        </p:nvSpPr>
        <p:spPr>
          <a:xfrm>
            <a:off x="5074943" y="1780925"/>
            <a:ext cx="2487856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68" name="Google Shape;668;p37"/>
          <p:cNvGraphicFramePr/>
          <p:nvPr/>
        </p:nvGraphicFramePr>
        <p:xfrm>
          <a:off x="952500" y="1450925"/>
          <a:ext cx="7239000" cy="2407770"/>
        </p:xfrm>
        <a:graphic>
          <a:graphicData uri="http://schemas.openxmlformats.org/drawingml/2006/table">
            <a:tbl>
              <a:tblPr>
                <a:noFill/>
                <a:tableStyleId>{9EA36C59-6628-47E0-8B5A-23257214054C}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Overall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Positive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Negative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Total users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6934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4530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Total tweets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No. of users in top communities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2901(40%)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1000(22%)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749(52%)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 of tweets from top communities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8319(60%)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5595(51%)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1705(59%)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8"/>
          <p:cNvSpPr txBox="1"/>
          <p:nvPr/>
        </p:nvSpPr>
        <p:spPr>
          <a:xfrm>
            <a:off x="5074943" y="1780925"/>
            <a:ext cx="2487856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950" y="1069600"/>
            <a:ext cx="6645775" cy="39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833652" y="395750"/>
            <a:ext cx="6729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Limited  interaction between users</a:t>
            </a:r>
            <a:endParaRPr sz="18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681" name="Google Shape;681;p39"/>
          <p:cNvSpPr txBox="1"/>
          <p:nvPr/>
        </p:nvSpPr>
        <p:spPr>
          <a:xfrm>
            <a:off x="790400" y="1333075"/>
            <a:ext cx="726690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AutoNum type="arabicPeriod"/>
            </a:pPr>
            <a:r>
              <a:rPr lang="en" sz="1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The users are not well connected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AutoNum type="arabicPeriod"/>
            </a:pPr>
            <a:endParaRPr lang="en" sz="18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AutoNum type="arabicPeriod"/>
            </a:pPr>
            <a:r>
              <a:rPr lang="en" sz="1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Only certain communities have larger interaction among themselves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AutoNum type="arabicPeriod"/>
            </a:pPr>
            <a:endParaRPr lang="en" sz="18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AutoNum type="arabicPeriod"/>
            </a:pPr>
            <a:r>
              <a:rPr lang="en" sz="1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Positive sentiment communities focused on action through renewable energy, policy changes, etc. interact much more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AutoNum type="arabicPeriod"/>
            </a:pPr>
            <a:endParaRPr lang="en" sz="18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"/>
              <a:buAutoNum type="arabicPeriod"/>
            </a:pPr>
            <a:r>
              <a:rPr lang="en" sz="18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Interaction among these communities is less, for better reach these communities should interact with each other</a:t>
            </a:r>
            <a:endParaRPr sz="18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2753725" y="20555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/>
              <a:t>Thank you</a:t>
            </a:r>
            <a:endParaRPr sz="5000"/>
          </a:p>
        </p:txBody>
      </p:sp>
      <p:grpSp>
        <p:nvGrpSpPr>
          <p:cNvPr id="687" name="Google Shape;687;p40"/>
          <p:cNvGrpSpPr/>
          <p:nvPr/>
        </p:nvGrpSpPr>
        <p:grpSpPr>
          <a:xfrm>
            <a:off x="2050586" y="3265457"/>
            <a:ext cx="327779" cy="272495"/>
            <a:chOff x="522536" y="937607"/>
            <a:chExt cx="327779" cy="272495"/>
          </a:xfrm>
        </p:grpSpPr>
        <p:sp>
          <p:nvSpPr>
            <p:cNvPr id="688" name="Google Shape;688;p40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0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90" name="Google Shape;690;p40"/>
          <p:cNvGrpSpPr/>
          <p:nvPr/>
        </p:nvGrpSpPr>
        <p:grpSpPr>
          <a:xfrm>
            <a:off x="1795136" y="1862632"/>
            <a:ext cx="327779" cy="272495"/>
            <a:chOff x="522536" y="937607"/>
            <a:chExt cx="327779" cy="272495"/>
          </a:xfrm>
        </p:grpSpPr>
        <p:sp>
          <p:nvSpPr>
            <p:cNvPr id="691" name="Google Shape;691;p40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0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93" name="Google Shape;693;p40"/>
          <p:cNvGrpSpPr/>
          <p:nvPr/>
        </p:nvGrpSpPr>
        <p:grpSpPr>
          <a:xfrm>
            <a:off x="3549361" y="2158432"/>
            <a:ext cx="327779" cy="272495"/>
            <a:chOff x="522536" y="937607"/>
            <a:chExt cx="327779" cy="272495"/>
          </a:xfrm>
        </p:grpSpPr>
        <p:sp>
          <p:nvSpPr>
            <p:cNvPr id="694" name="Google Shape;694;p40"/>
            <p:cNvSpPr/>
            <p:nvPr/>
          </p:nvSpPr>
          <p:spPr>
            <a:xfrm rot="10800000">
              <a:off x="522536" y="937607"/>
              <a:ext cx="327779" cy="27249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0"/>
            <p:cNvSpPr txBox="1"/>
            <p:nvPr/>
          </p:nvSpPr>
          <p:spPr>
            <a:xfrm>
              <a:off x="522650" y="1006239"/>
              <a:ext cx="294000" cy="1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</a:t>
              </a:r>
              <a:r>
                <a:rPr lang="en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>
                <a:solidFill>
                  <a:srgbClr val="000000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96" name="Google Shape;696;p40"/>
          <p:cNvGrpSpPr/>
          <p:nvPr/>
        </p:nvGrpSpPr>
        <p:grpSpPr>
          <a:xfrm>
            <a:off x="727789" y="723594"/>
            <a:ext cx="4022543" cy="3724703"/>
            <a:chOff x="721175" y="1739125"/>
            <a:chExt cx="2249367" cy="2067097"/>
          </a:xfrm>
        </p:grpSpPr>
        <p:sp>
          <p:nvSpPr>
            <p:cNvPr id="697" name="Google Shape;697;p40"/>
            <p:cNvSpPr/>
            <p:nvPr/>
          </p:nvSpPr>
          <p:spPr>
            <a:xfrm>
              <a:off x="721175" y="1815947"/>
              <a:ext cx="2159034" cy="1794888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1631012" y="2170372"/>
              <a:ext cx="875764" cy="194755"/>
            </a:xfrm>
            <a:custGeom>
              <a:avLst/>
              <a:gdLst/>
              <a:ahLst/>
              <a:cxnLst/>
              <a:rect l="l" t="t" r="r" b="b"/>
              <a:pathLst>
                <a:path w="72753" h="16179" fill="none" extrusionOk="0">
                  <a:moveTo>
                    <a:pt x="12876" y="13743"/>
                  </a:moveTo>
                  <a:cubicBezTo>
                    <a:pt x="12876" y="13743"/>
                    <a:pt x="18547" y="7239"/>
                    <a:pt x="26819" y="7239"/>
                  </a:cubicBezTo>
                  <a:cubicBezTo>
                    <a:pt x="26819" y="7239"/>
                    <a:pt x="27120" y="2168"/>
                    <a:pt x="32757" y="1101"/>
                  </a:cubicBezTo>
                  <a:cubicBezTo>
                    <a:pt x="38428" y="0"/>
                    <a:pt x="39528" y="5037"/>
                    <a:pt x="39528" y="5037"/>
                  </a:cubicBezTo>
                  <a:cubicBezTo>
                    <a:pt x="39528" y="5037"/>
                    <a:pt x="43698" y="2835"/>
                    <a:pt x="49302" y="5037"/>
                  </a:cubicBezTo>
                  <a:cubicBezTo>
                    <a:pt x="54939" y="7272"/>
                    <a:pt x="53772" y="13743"/>
                    <a:pt x="53772" y="13743"/>
                  </a:cubicBezTo>
                  <a:cubicBezTo>
                    <a:pt x="53772" y="13743"/>
                    <a:pt x="69950" y="13210"/>
                    <a:pt x="72752" y="16178"/>
                  </a:cubicBezTo>
                  <a:lnTo>
                    <a:pt x="0" y="16178"/>
                  </a:lnTo>
                  <a:cubicBezTo>
                    <a:pt x="0" y="16178"/>
                    <a:pt x="1468" y="12542"/>
                    <a:pt x="12876" y="13743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1631012" y="2170372"/>
              <a:ext cx="875764" cy="194755"/>
            </a:xfrm>
            <a:custGeom>
              <a:avLst/>
              <a:gdLst/>
              <a:ahLst/>
              <a:cxnLst/>
              <a:rect l="l" t="t" r="r" b="b"/>
              <a:pathLst>
                <a:path w="72753" h="16179" fill="none" extrusionOk="0">
                  <a:moveTo>
                    <a:pt x="12876" y="13743"/>
                  </a:moveTo>
                  <a:cubicBezTo>
                    <a:pt x="12876" y="13743"/>
                    <a:pt x="18547" y="7239"/>
                    <a:pt x="26819" y="7239"/>
                  </a:cubicBezTo>
                  <a:cubicBezTo>
                    <a:pt x="26819" y="7239"/>
                    <a:pt x="27120" y="2168"/>
                    <a:pt x="32757" y="1101"/>
                  </a:cubicBezTo>
                  <a:cubicBezTo>
                    <a:pt x="38428" y="0"/>
                    <a:pt x="39528" y="5037"/>
                    <a:pt x="39528" y="5037"/>
                  </a:cubicBezTo>
                  <a:cubicBezTo>
                    <a:pt x="39528" y="5037"/>
                    <a:pt x="43698" y="2835"/>
                    <a:pt x="49302" y="5037"/>
                  </a:cubicBezTo>
                  <a:cubicBezTo>
                    <a:pt x="54939" y="7272"/>
                    <a:pt x="53772" y="13743"/>
                    <a:pt x="53772" y="13743"/>
                  </a:cubicBezTo>
                  <a:cubicBezTo>
                    <a:pt x="53772" y="13743"/>
                    <a:pt x="69950" y="13210"/>
                    <a:pt x="72752" y="16178"/>
                  </a:cubicBezTo>
                  <a:lnTo>
                    <a:pt x="0" y="16178"/>
                  </a:lnTo>
                  <a:cubicBezTo>
                    <a:pt x="0" y="16178"/>
                    <a:pt x="1468" y="12542"/>
                    <a:pt x="12876" y="13743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1775967" y="1739125"/>
              <a:ext cx="698283" cy="155007"/>
            </a:xfrm>
            <a:custGeom>
              <a:avLst/>
              <a:gdLst/>
              <a:ahLst/>
              <a:cxnLst/>
              <a:rect l="l" t="t" r="r" b="b"/>
              <a:pathLst>
                <a:path w="58009" h="12877" fill="none" extrusionOk="0">
                  <a:moveTo>
                    <a:pt x="47768" y="10975"/>
                  </a:moveTo>
                  <a:cubicBezTo>
                    <a:pt x="47768" y="10975"/>
                    <a:pt x="43231" y="5771"/>
                    <a:pt x="36626" y="5771"/>
                  </a:cubicBezTo>
                  <a:cubicBezTo>
                    <a:pt x="36626" y="5771"/>
                    <a:pt x="36393" y="1735"/>
                    <a:pt x="31890" y="868"/>
                  </a:cubicBezTo>
                  <a:cubicBezTo>
                    <a:pt x="27386" y="0"/>
                    <a:pt x="26519" y="4037"/>
                    <a:pt x="26519" y="4037"/>
                  </a:cubicBezTo>
                  <a:cubicBezTo>
                    <a:pt x="26519" y="4037"/>
                    <a:pt x="23183" y="2269"/>
                    <a:pt x="18713" y="4037"/>
                  </a:cubicBezTo>
                  <a:cubicBezTo>
                    <a:pt x="14244" y="5805"/>
                    <a:pt x="15144" y="10942"/>
                    <a:pt x="15144" y="10942"/>
                  </a:cubicBezTo>
                  <a:cubicBezTo>
                    <a:pt x="15144" y="10942"/>
                    <a:pt x="2202" y="10541"/>
                    <a:pt x="0" y="12876"/>
                  </a:cubicBezTo>
                  <a:lnTo>
                    <a:pt x="58008" y="12876"/>
                  </a:lnTo>
                  <a:cubicBezTo>
                    <a:pt x="58008" y="12876"/>
                    <a:pt x="56841" y="10008"/>
                    <a:pt x="47768" y="10975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1775967" y="1739125"/>
              <a:ext cx="698283" cy="155007"/>
            </a:xfrm>
            <a:custGeom>
              <a:avLst/>
              <a:gdLst/>
              <a:ahLst/>
              <a:cxnLst/>
              <a:rect l="l" t="t" r="r" b="b"/>
              <a:pathLst>
                <a:path w="58009" h="12877" fill="none" extrusionOk="0">
                  <a:moveTo>
                    <a:pt x="47768" y="10975"/>
                  </a:moveTo>
                  <a:cubicBezTo>
                    <a:pt x="47768" y="10975"/>
                    <a:pt x="43231" y="5771"/>
                    <a:pt x="36626" y="5771"/>
                  </a:cubicBezTo>
                  <a:cubicBezTo>
                    <a:pt x="36626" y="5771"/>
                    <a:pt x="36393" y="1735"/>
                    <a:pt x="31890" y="868"/>
                  </a:cubicBezTo>
                  <a:cubicBezTo>
                    <a:pt x="27386" y="0"/>
                    <a:pt x="26519" y="4037"/>
                    <a:pt x="26519" y="4037"/>
                  </a:cubicBezTo>
                  <a:cubicBezTo>
                    <a:pt x="26519" y="4037"/>
                    <a:pt x="23183" y="2269"/>
                    <a:pt x="18713" y="4037"/>
                  </a:cubicBezTo>
                  <a:cubicBezTo>
                    <a:pt x="14244" y="5805"/>
                    <a:pt x="15144" y="10942"/>
                    <a:pt x="15144" y="10942"/>
                  </a:cubicBezTo>
                  <a:cubicBezTo>
                    <a:pt x="15144" y="10942"/>
                    <a:pt x="2202" y="10541"/>
                    <a:pt x="0" y="12876"/>
                  </a:cubicBezTo>
                  <a:lnTo>
                    <a:pt x="58008" y="12876"/>
                  </a:lnTo>
                  <a:cubicBezTo>
                    <a:pt x="58008" y="12876"/>
                    <a:pt x="56841" y="10008"/>
                    <a:pt x="47768" y="10975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1011446" y="2009759"/>
              <a:ext cx="414800" cy="91967"/>
            </a:xfrm>
            <a:custGeom>
              <a:avLst/>
              <a:gdLst/>
              <a:ahLst/>
              <a:cxnLst/>
              <a:rect l="l" t="t" r="r" b="b"/>
              <a:pathLst>
                <a:path w="34459" h="7640" fill="none" extrusionOk="0">
                  <a:moveTo>
                    <a:pt x="6104" y="6505"/>
                  </a:moveTo>
                  <a:cubicBezTo>
                    <a:pt x="6104" y="6505"/>
                    <a:pt x="8773" y="3436"/>
                    <a:pt x="12709" y="3436"/>
                  </a:cubicBezTo>
                  <a:cubicBezTo>
                    <a:pt x="12876" y="1935"/>
                    <a:pt x="14010" y="734"/>
                    <a:pt x="15511" y="501"/>
                  </a:cubicBezTo>
                  <a:cubicBezTo>
                    <a:pt x="18213" y="0"/>
                    <a:pt x="18713" y="2369"/>
                    <a:pt x="18713" y="2369"/>
                  </a:cubicBezTo>
                  <a:cubicBezTo>
                    <a:pt x="20181" y="1735"/>
                    <a:pt x="21882" y="1735"/>
                    <a:pt x="23350" y="2369"/>
                  </a:cubicBezTo>
                  <a:cubicBezTo>
                    <a:pt x="26019" y="3436"/>
                    <a:pt x="25485" y="6505"/>
                    <a:pt x="25485" y="6505"/>
                  </a:cubicBezTo>
                  <a:cubicBezTo>
                    <a:pt x="25485" y="6505"/>
                    <a:pt x="33157" y="6238"/>
                    <a:pt x="34458" y="7639"/>
                  </a:cubicBezTo>
                  <a:lnTo>
                    <a:pt x="0" y="7639"/>
                  </a:lnTo>
                  <a:cubicBezTo>
                    <a:pt x="0" y="7639"/>
                    <a:pt x="701" y="5938"/>
                    <a:pt x="6104" y="6505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0"/>
            <p:cNvSpPr/>
            <p:nvPr/>
          </p:nvSpPr>
          <p:spPr>
            <a:xfrm>
              <a:off x="1011446" y="2009759"/>
              <a:ext cx="414800" cy="91967"/>
            </a:xfrm>
            <a:custGeom>
              <a:avLst/>
              <a:gdLst/>
              <a:ahLst/>
              <a:cxnLst/>
              <a:rect l="l" t="t" r="r" b="b"/>
              <a:pathLst>
                <a:path w="34459" h="7640" fill="none" extrusionOk="0">
                  <a:moveTo>
                    <a:pt x="6104" y="6505"/>
                  </a:moveTo>
                  <a:cubicBezTo>
                    <a:pt x="6104" y="6505"/>
                    <a:pt x="8773" y="3436"/>
                    <a:pt x="12709" y="3436"/>
                  </a:cubicBezTo>
                  <a:cubicBezTo>
                    <a:pt x="12876" y="1935"/>
                    <a:pt x="14010" y="734"/>
                    <a:pt x="15511" y="501"/>
                  </a:cubicBezTo>
                  <a:cubicBezTo>
                    <a:pt x="18213" y="0"/>
                    <a:pt x="18713" y="2369"/>
                    <a:pt x="18713" y="2369"/>
                  </a:cubicBezTo>
                  <a:cubicBezTo>
                    <a:pt x="20181" y="1735"/>
                    <a:pt x="21882" y="1735"/>
                    <a:pt x="23350" y="2369"/>
                  </a:cubicBezTo>
                  <a:cubicBezTo>
                    <a:pt x="26019" y="3436"/>
                    <a:pt x="25485" y="6505"/>
                    <a:pt x="25485" y="6505"/>
                  </a:cubicBezTo>
                  <a:cubicBezTo>
                    <a:pt x="25485" y="6505"/>
                    <a:pt x="33157" y="6238"/>
                    <a:pt x="34458" y="7639"/>
                  </a:cubicBezTo>
                  <a:lnTo>
                    <a:pt x="0" y="7639"/>
                  </a:lnTo>
                  <a:cubicBezTo>
                    <a:pt x="0" y="7639"/>
                    <a:pt x="701" y="5938"/>
                    <a:pt x="6104" y="6505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1507339" y="2868219"/>
              <a:ext cx="414800" cy="91967"/>
            </a:xfrm>
            <a:custGeom>
              <a:avLst/>
              <a:gdLst/>
              <a:ahLst/>
              <a:cxnLst/>
              <a:rect l="l" t="t" r="r" b="b"/>
              <a:pathLst>
                <a:path w="34459" h="7640" fill="none" extrusionOk="0">
                  <a:moveTo>
                    <a:pt x="6105" y="6506"/>
                  </a:moveTo>
                  <a:cubicBezTo>
                    <a:pt x="6105" y="6506"/>
                    <a:pt x="8806" y="3437"/>
                    <a:pt x="12709" y="3437"/>
                  </a:cubicBezTo>
                  <a:cubicBezTo>
                    <a:pt x="12876" y="1902"/>
                    <a:pt x="14044" y="701"/>
                    <a:pt x="15545" y="501"/>
                  </a:cubicBezTo>
                  <a:cubicBezTo>
                    <a:pt x="18213" y="1"/>
                    <a:pt x="18747" y="2369"/>
                    <a:pt x="18747" y="2369"/>
                  </a:cubicBezTo>
                  <a:cubicBezTo>
                    <a:pt x="20215" y="1736"/>
                    <a:pt x="21882" y="1736"/>
                    <a:pt x="23384" y="2369"/>
                  </a:cubicBezTo>
                  <a:cubicBezTo>
                    <a:pt x="26019" y="3403"/>
                    <a:pt x="25485" y="6472"/>
                    <a:pt x="25485" y="6472"/>
                  </a:cubicBezTo>
                  <a:cubicBezTo>
                    <a:pt x="25485" y="6472"/>
                    <a:pt x="33157" y="6239"/>
                    <a:pt x="34458" y="7640"/>
                  </a:cubicBezTo>
                  <a:lnTo>
                    <a:pt x="0" y="7640"/>
                  </a:lnTo>
                  <a:cubicBezTo>
                    <a:pt x="0" y="7640"/>
                    <a:pt x="701" y="5939"/>
                    <a:pt x="6105" y="6506"/>
                  </a:cubicBezTo>
                  <a:close/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1507339" y="2868219"/>
              <a:ext cx="414800" cy="91967"/>
            </a:xfrm>
            <a:custGeom>
              <a:avLst/>
              <a:gdLst/>
              <a:ahLst/>
              <a:cxnLst/>
              <a:rect l="l" t="t" r="r" b="b"/>
              <a:pathLst>
                <a:path w="34459" h="7640" fill="none" extrusionOk="0">
                  <a:moveTo>
                    <a:pt x="6105" y="6506"/>
                  </a:moveTo>
                  <a:cubicBezTo>
                    <a:pt x="6105" y="6506"/>
                    <a:pt x="8806" y="3437"/>
                    <a:pt x="12709" y="3437"/>
                  </a:cubicBezTo>
                  <a:cubicBezTo>
                    <a:pt x="12876" y="1902"/>
                    <a:pt x="14044" y="701"/>
                    <a:pt x="15545" y="501"/>
                  </a:cubicBezTo>
                  <a:cubicBezTo>
                    <a:pt x="18213" y="1"/>
                    <a:pt x="18747" y="2369"/>
                    <a:pt x="18747" y="2369"/>
                  </a:cubicBezTo>
                  <a:cubicBezTo>
                    <a:pt x="20215" y="1736"/>
                    <a:pt x="21882" y="1736"/>
                    <a:pt x="23384" y="2369"/>
                  </a:cubicBezTo>
                  <a:cubicBezTo>
                    <a:pt x="26019" y="3403"/>
                    <a:pt x="25485" y="6472"/>
                    <a:pt x="25485" y="6472"/>
                  </a:cubicBezTo>
                  <a:cubicBezTo>
                    <a:pt x="25485" y="6472"/>
                    <a:pt x="33157" y="6239"/>
                    <a:pt x="34458" y="7640"/>
                  </a:cubicBezTo>
                  <a:lnTo>
                    <a:pt x="0" y="7640"/>
                  </a:lnTo>
                  <a:cubicBezTo>
                    <a:pt x="0" y="7640"/>
                    <a:pt x="701" y="5939"/>
                    <a:pt x="6105" y="650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1185302" y="2496810"/>
              <a:ext cx="12" cy="28517"/>
            </a:xfrm>
            <a:custGeom>
              <a:avLst/>
              <a:gdLst/>
              <a:ahLst/>
              <a:cxnLst/>
              <a:rect l="l" t="t" r="r" b="b"/>
              <a:pathLst>
                <a:path w="1" h="2369" fill="none" extrusionOk="0">
                  <a:moveTo>
                    <a:pt x="1" y="1"/>
                  </a:moveTo>
                  <a:lnTo>
                    <a:pt x="1" y="2369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7" name="Google Shape;707;p40"/>
            <p:cNvGrpSpPr/>
            <p:nvPr/>
          </p:nvGrpSpPr>
          <p:grpSpPr>
            <a:xfrm>
              <a:off x="1042363" y="2259525"/>
              <a:ext cx="433266" cy="911901"/>
              <a:chOff x="2039125" y="1812575"/>
              <a:chExt cx="899825" cy="1893875"/>
            </a:xfrm>
          </p:grpSpPr>
          <p:sp>
            <p:nvSpPr>
              <p:cNvPr id="708" name="Google Shape;708;p40"/>
              <p:cNvSpPr/>
              <p:nvPr/>
            </p:nvSpPr>
            <p:spPr>
              <a:xfrm>
                <a:off x="2337675" y="2071100"/>
                <a:ext cx="45050" cy="19097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7639" fill="none" extrusionOk="0">
                    <a:moveTo>
                      <a:pt x="1802" y="7639"/>
                    </a:moveTo>
                    <a:lnTo>
                      <a:pt x="1768" y="1134"/>
                    </a:lnTo>
                    <a:cubicBezTo>
                      <a:pt x="1702" y="0"/>
                      <a:pt x="67" y="0"/>
                      <a:pt x="0" y="1134"/>
                    </a:cubicBezTo>
                    <a:lnTo>
                      <a:pt x="0" y="3236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40"/>
              <p:cNvSpPr/>
              <p:nvPr/>
            </p:nvSpPr>
            <p:spPr>
              <a:xfrm>
                <a:off x="2383550" y="2426350"/>
                <a:ext cx="8350" cy="12801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1204" fill="none" extrusionOk="0">
                    <a:moveTo>
                      <a:pt x="334" y="51204"/>
                    </a:moveTo>
                    <a:lnTo>
                      <a:pt x="0" y="0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40"/>
              <p:cNvSpPr/>
              <p:nvPr/>
            </p:nvSpPr>
            <p:spPr>
              <a:xfrm>
                <a:off x="2327675" y="2477225"/>
                <a:ext cx="7525" cy="1229225"/>
              </a:xfrm>
              <a:custGeom>
                <a:avLst/>
                <a:gdLst/>
                <a:ahLst/>
                <a:cxnLst/>
                <a:rect l="l" t="t" r="r" b="b"/>
                <a:pathLst>
                  <a:path w="301" h="49169" fill="none" extrusionOk="0">
                    <a:moveTo>
                      <a:pt x="300" y="0"/>
                    </a:moveTo>
                    <a:lnTo>
                      <a:pt x="0" y="49169"/>
                    </a:lnTo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40"/>
              <p:cNvSpPr/>
              <p:nvPr/>
            </p:nvSpPr>
            <p:spPr>
              <a:xfrm>
                <a:off x="2039125" y="1812575"/>
                <a:ext cx="899825" cy="954050"/>
              </a:xfrm>
              <a:custGeom>
                <a:avLst/>
                <a:gdLst/>
                <a:ahLst/>
                <a:cxnLst/>
                <a:rect l="l" t="t" r="r" b="b"/>
                <a:pathLst>
                  <a:path w="35993" h="38162" fill="none" extrusionOk="0">
                    <a:moveTo>
                      <a:pt x="35259" y="22517"/>
                    </a:moveTo>
                    <a:lnTo>
                      <a:pt x="16312" y="18447"/>
                    </a:lnTo>
                    <a:lnTo>
                      <a:pt x="15278" y="19915"/>
                    </a:lnTo>
                    <a:lnTo>
                      <a:pt x="14544" y="19848"/>
                    </a:lnTo>
                    <a:lnTo>
                      <a:pt x="6505" y="668"/>
                    </a:lnTo>
                    <a:cubicBezTo>
                      <a:pt x="6238" y="0"/>
                      <a:pt x="5271" y="367"/>
                      <a:pt x="5471" y="1034"/>
                    </a:cubicBezTo>
                    <a:lnTo>
                      <a:pt x="11008" y="19614"/>
                    </a:lnTo>
                    <a:lnTo>
                      <a:pt x="12810" y="19815"/>
                    </a:lnTo>
                    <a:lnTo>
                      <a:pt x="13077" y="20482"/>
                    </a:lnTo>
                    <a:lnTo>
                      <a:pt x="401" y="36994"/>
                    </a:lnTo>
                    <a:cubicBezTo>
                      <a:pt x="1" y="37527"/>
                      <a:pt x="734" y="38161"/>
                      <a:pt x="1235" y="37694"/>
                    </a:cubicBezTo>
                    <a:lnTo>
                      <a:pt x="14611" y="23684"/>
                    </a:lnTo>
                    <a:lnTo>
                      <a:pt x="13877" y="22016"/>
                    </a:lnTo>
                    <a:lnTo>
                      <a:pt x="14344" y="21416"/>
                    </a:lnTo>
                    <a:lnTo>
                      <a:pt x="35092" y="23617"/>
                    </a:lnTo>
                    <a:cubicBezTo>
                      <a:pt x="35826" y="23717"/>
                      <a:pt x="35993" y="22617"/>
                      <a:pt x="35259" y="22517"/>
                    </a:cubicBezTo>
                    <a:close/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40"/>
              <p:cNvSpPr/>
              <p:nvPr/>
            </p:nvSpPr>
            <p:spPr>
              <a:xfrm>
                <a:off x="2378525" y="2312100"/>
                <a:ext cx="275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068" fill="none" extrusionOk="0">
                    <a:moveTo>
                      <a:pt x="1102" y="534"/>
                    </a:moveTo>
                    <a:cubicBezTo>
                      <a:pt x="1102" y="834"/>
                      <a:pt x="835" y="1068"/>
                      <a:pt x="535" y="1068"/>
                    </a:cubicBezTo>
                    <a:cubicBezTo>
                      <a:pt x="234" y="1068"/>
                      <a:pt x="1" y="834"/>
                      <a:pt x="1" y="534"/>
                    </a:cubicBezTo>
                    <a:cubicBezTo>
                      <a:pt x="1" y="234"/>
                      <a:pt x="234" y="0"/>
                      <a:pt x="535" y="0"/>
                    </a:cubicBezTo>
                    <a:cubicBezTo>
                      <a:pt x="835" y="0"/>
                      <a:pt x="1102" y="234"/>
                      <a:pt x="1102" y="534"/>
                    </a:cubicBezTo>
                    <a:close/>
                  </a:path>
                </a:pathLst>
              </a:custGeom>
              <a:noFill/>
              <a:ln w="108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3" name="Google Shape;713;p40"/>
            <p:cNvSpPr/>
            <p:nvPr/>
          </p:nvSpPr>
          <p:spPr>
            <a:xfrm>
              <a:off x="1400531" y="2673084"/>
              <a:ext cx="17274" cy="73489"/>
            </a:xfrm>
            <a:custGeom>
              <a:avLst/>
              <a:gdLst/>
              <a:ahLst/>
              <a:cxnLst/>
              <a:rect l="l" t="t" r="r" b="b"/>
              <a:pathLst>
                <a:path w="1435" h="6105" fill="none" extrusionOk="0">
                  <a:moveTo>
                    <a:pt x="1435" y="6105"/>
                  </a:moveTo>
                  <a:lnTo>
                    <a:pt x="1401" y="934"/>
                  </a:lnTo>
                  <a:cubicBezTo>
                    <a:pt x="1401" y="0"/>
                    <a:pt x="0" y="0"/>
                    <a:pt x="0" y="934"/>
                  </a:cubicBezTo>
                  <a:lnTo>
                    <a:pt x="0" y="2636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1399725" y="2763026"/>
              <a:ext cx="12" cy="22498"/>
            </a:xfrm>
            <a:custGeom>
              <a:avLst/>
              <a:gdLst/>
              <a:ahLst/>
              <a:cxnLst/>
              <a:rect l="l" t="t" r="r" b="b"/>
              <a:pathLst>
                <a:path w="1" h="1869" fill="none" extrusionOk="0">
                  <a:moveTo>
                    <a:pt x="0" y="0"/>
                  </a:moveTo>
                  <a:lnTo>
                    <a:pt x="0" y="1868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1418190" y="2809201"/>
              <a:ext cx="2829" cy="487483"/>
            </a:xfrm>
            <a:custGeom>
              <a:avLst/>
              <a:gdLst/>
              <a:ahLst/>
              <a:cxnLst/>
              <a:rect l="l" t="t" r="r" b="b"/>
              <a:pathLst>
                <a:path w="235" h="40497" fill="none" extrusionOk="0">
                  <a:moveTo>
                    <a:pt x="234" y="40496"/>
                  </a:moveTo>
                  <a:lnTo>
                    <a:pt x="1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1396511" y="2828472"/>
              <a:ext cx="3226" cy="468211"/>
            </a:xfrm>
            <a:custGeom>
              <a:avLst/>
              <a:gdLst/>
              <a:ahLst/>
              <a:cxnLst/>
              <a:rect l="l" t="t" r="r" b="b"/>
              <a:pathLst>
                <a:path w="268" h="38896" fill="none" extrusionOk="0">
                  <a:moveTo>
                    <a:pt x="267" y="1"/>
                  </a:moveTo>
                  <a:lnTo>
                    <a:pt x="1" y="38895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1285694" y="2577520"/>
              <a:ext cx="341311" cy="362196"/>
            </a:xfrm>
            <a:custGeom>
              <a:avLst/>
              <a:gdLst/>
              <a:ahLst/>
              <a:cxnLst/>
              <a:rect l="l" t="t" r="r" b="b"/>
              <a:pathLst>
                <a:path w="28354" h="30089" fill="none" extrusionOk="0">
                  <a:moveTo>
                    <a:pt x="27987" y="17646"/>
                  </a:moveTo>
                  <a:lnTo>
                    <a:pt x="13009" y="14444"/>
                  </a:lnTo>
                  <a:lnTo>
                    <a:pt x="12175" y="15578"/>
                  </a:lnTo>
                  <a:lnTo>
                    <a:pt x="11575" y="15545"/>
                  </a:lnTo>
                  <a:lnTo>
                    <a:pt x="5237" y="334"/>
                  </a:lnTo>
                  <a:cubicBezTo>
                    <a:pt x="5170" y="134"/>
                    <a:pt x="4904" y="0"/>
                    <a:pt x="4670" y="100"/>
                  </a:cubicBezTo>
                  <a:cubicBezTo>
                    <a:pt x="4470" y="200"/>
                    <a:pt x="4370" y="434"/>
                    <a:pt x="4403" y="634"/>
                  </a:cubicBezTo>
                  <a:lnTo>
                    <a:pt x="8806" y="15311"/>
                  </a:lnTo>
                  <a:lnTo>
                    <a:pt x="10207" y="15478"/>
                  </a:lnTo>
                  <a:lnTo>
                    <a:pt x="10441" y="16012"/>
                  </a:lnTo>
                  <a:lnTo>
                    <a:pt x="400" y="29054"/>
                  </a:lnTo>
                  <a:cubicBezTo>
                    <a:pt x="0" y="29521"/>
                    <a:pt x="667" y="30089"/>
                    <a:pt x="1067" y="29622"/>
                  </a:cubicBezTo>
                  <a:lnTo>
                    <a:pt x="11642" y="18547"/>
                  </a:lnTo>
                  <a:lnTo>
                    <a:pt x="11075" y="17246"/>
                  </a:lnTo>
                  <a:lnTo>
                    <a:pt x="11442" y="16779"/>
                  </a:lnTo>
                  <a:lnTo>
                    <a:pt x="27853" y="18480"/>
                  </a:lnTo>
                  <a:cubicBezTo>
                    <a:pt x="28087" y="18514"/>
                    <a:pt x="28320" y="18347"/>
                    <a:pt x="28320" y="18113"/>
                  </a:cubicBezTo>
                  <a:cubicBezTo>
                    <a:pt x="28354" y="17880"/>
                    <a:pt x="28220" y="17680"/>
                    <a:pt x="27987" y="1764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1414988" y="2765831"/>
              <a:ext cx="11652" cy="11664"/>
            </a:xfrm>
            <a:custGeom>
              <a:avLst/>
              <a:gdLst/>
              <a:ahLst/>
              <a:cxnLst/>
              <a:rect l="l" t="t" r="r" b="b"/>
              <a:pathLst>
                <a:path w="968" h="969" fill="none" extrusionOk="0">
                  <a:moveTo>
                    <a:pt x="967" y="401"/>
                  </a:moveTo>
                  <a:cubicBezTo>
                    <a:pt x="967" y="768"/>
                    <a:pt x="534" y="968"/>
                    <a:pt x="267" y="701"/>
                  </a:cubicBezTo>
                  <a:cubicBezTo>
                    <a:pt x="0" y="435"/>
                    <a:pt x="167" y="1"/>
                    <a:pt x="567" y="1"/>
                  </a:cubicBezTo>
                  <a:cubicBezTo>
                    <a:pt x="767" y="1"/>
                    <a:pt x="967" y="168"/>
                    <a:pt x="967" y="401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2518796" y="2383985"/>
              <a:ext cx="21704" cy="91954"/>
            </a:xfrm>
            <a:custGeom>
              <a:avLst/>
              <a:gdLst/>
              <a:ahLst/>
              <a:cxnLst/>
              <a:rect l="l" t="t" r="r" b="b"/>
              <a:pathLst>
                <a:path w="1803" h="7639" fill="none" extrusionOk="0">
                  <a:moveTo>
                    <a:pt x="1" y="7639"/>
                  </a:moveTo>
                  <a:lnTo>
                    <a:pt x="34" y="1134"/>
                  </a:lnTo>
                  <a:cubicBezTo>
                    <a:pt x="101" y="0"/>
                    <a:pt x="1735" y="0"/>
                    <a:pt x="1802" y="1134"/>
                  </a:cubicBezTo>
                  <a:lnTo>
                    <a:pt x="1802" y="3236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2541282" y="2496810"/>
              <a:ext cx="12" cy="28517"/>
            </a:xfrm>
            <a:custGeom>
              <a:avLst/>
              <a:gdLst/>
              <a:ahLst/>
              <a:cxnLst/>
              <a:rect l="l" t="t" r="r" b="b"/>
              <a:pathLst>
                <a:path w="1" h="2369" fill="none" extrusionOk="0">
                  <a:moveTo>
                    <a:pt x="1" y="1"/>
                  </a:moveTo>
                  <a:lnTo>
                    <a:pt x="1" y="2369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2514379" y="2555034"/>
              <a:ext cx="4033" cy="616368"/>
            </a:xfrm>
            <a:custGeom>
              <a:avLst/>
              <a:gdLst/>
              <a:ahLst/>
              <a:cxnLst/>
              <a:rect l="l" t="t" r="r" b="b"/>
              <a:pathLst>
                <a:path w="335" h="51204" fill="none" extrusionOk="0">
                  <a:moveTo>
                    <a:pt x="1" y="51204"/>
                  </a:moveTo>
                  <a:lnTo>
                    <a:pt x="334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2541692" y="2579530"/>
              <a:ext cx="4021" cy="591872"/>
            </a:xfrm>
            <a:custGeom>
              <a:avLst/>
              <a:gdLst/>
              <a:ahLst/>
              <a:cxnLst/>
              <a:rect l="l" t="t" r="r" b="b"/>
              <a:pathLst>
                <a:path w="334" h="49169" fill="none" extrusionOk="0">
                  <a:moveTo>
                    <a:pt x="0" y="0"/>
                  </a:moveTo>
                  <a:lnTo>
                    <a:pt x="334" y="49169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2251782" y="2259508"/>
              <a:ext cx="432459" cy="459375"/>
            </a:xfrm>
            <a:custGeom>
              <a:avLst/>
              <a:gdLst/>
              <a:ahLst/>
              <a:cxnLst/>
              <a:rect l="l" t="t" r="r" b="b"/>
              <a:pathLst>
                <a:path w="35926" h="38162" fill="none" extrusionOk="0">
                  <a:moveTo>
                    <a:pt x="667" y="22517"/>
                  </a:moveTo>
                  <a:lnTo>
                    <a:pt x="19614" y="18447"/>
                  </a:lnTo>
                  <a:lnTo>
                    <a:pt x="20648" y="19915"/>
                  </a:lnTo>
                  <a:lnTo>
                    <a:pt x="21416" y="19848"/>
                  </a:lnTo>
                  <a:lnTo>
                    <a:pt x="29421" y="668"/>
                  </a:lnTo>
                  <a:cubicBezTo>
                    <a:pt x="29688" y="0"/>
                    <a:pt x="30656" y="367"/>
                    <a:pt x="30455" y="1034"/>
                  </a:cubicBezTo>
                  <a:lnTo>
                    <a:pt x="24918" y="19614"/>
                  </a:lnTo>
                  <a:lnTo>
                    <a:pt x="23117" y="19815"/>
                  </a:lnTo>
                  <a:lnTo>
                    <a:pt x="22850" y="20482"/>
                  </a:lnTo>
                  <a:lnTo>
                    <a:pt x="35559" y="36960"/>
                  </a:lnTo>
                  <a:cubicBezTo>
                    <a:pt x="35926" y="37527"/>
                    <a:pt x="35192" y="38161"/>
                    <a:pt x="34725" y="37694"/>
                  </a:cubicBezTo>
                  <a:lnTo>
                    <a:pt x="21349" y="23684"/>
                  </a:lnTo>
                  <a:lnTo>
                    <a:pt x="22049" y="22016"/>
                  </a:lnTo>
                  <a:lnTo>
                    <a:pt x="21582" y="21416"/>
                  </a:lnTo>
                  <a:lnTo>
                    <a:pt x="834" y="23584"/>
                  </a:lnTo>
                  <a:cubicBezTo>
                    <a:pt x="167" y="23651"/>
                    <a:pt x="0" y="22650"/>
                    <a:pt x="667" y="22517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2507963" y="2500024"/>
              <a:ext cx="12856" cy="12856"/>
            </a:xfrm>
            <a:custGeom>
              <a:avLst/>
              <a:gdLst/>
              <a:ahLst/>
              <a:cxnLst/>
              <a:rect l="l" t="t" r="r" b="b"/>
              <a:pathLst>
                <a:path w="1068" h="1068" fill="none" extrusionOk="0">
                  <a:moveTo>
                    <a:pt x="1068" y="534"/>
                  </a:moveTo>
                  <a:cubicBezTo>
                    <a:pt x="1068" y="834"/>
                    <a:pt x="834" y="1068"/>
                    <a:pt x="534" y="1068"/>
                  </a:cubicBezTo>
                  <a:cubicBezTo>
                    <a:pt x="234" y="1068"/>
                    <a:pt x="0" y="834"/>
                    <a:pt x="0" y="534"/>
                  </a:cubicBezTo>
                  <a:cubicBezTo>
                    <a:pt x="0" y="234"/>
                    <a:pt x="234" y="0"/>
                    <a:pt x="534" y="0"/>
                  </a:cubicBezTo>
                  <a:cubicBezTo>
                    <a:pt x="834" y="0"/>
                    <a:pt x="1068" y="234"/>
                    <a:pt x="1068" y="534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2308804" y="2673084"/>
              <a:ext cx="17274" cy="73489"/>
            </a:xfrm>
            <a:custGeom>
              <a:avLst/>
              <a:gdLst/>
              <a:ahLst/>
              <a:cxnLst/>
              <a:rect l="l" t="t" r="r" b="b"/>
              <a:pathLst>
                <a:path w="1435" h="6105" fill="none" extrusionOk="0">
                  <a:moveTo>
                    <a:pt x="0" y="6105"/>
                  </a:moveTo>
                  <a:lnTo>
                    <a:pt x="33" y="934"/>
                  </a:lnTo>
                  <a:cubicBezTo>
                    <a:pt x="33" y="0"/>
                    <a:pt x="1434" y="0"/>
                    <a:pt x="1434" y="934"/>
                  </a:cubicBezTo>
                  <a:lnTo>
                    <a:pt x="1434" y="2636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2326872" y="2763026"/>
              <a:ext cx="12" cy="22498"/>
            </a:xfrm>
            <a:custGeom>
              <a:avLst/>
              <a:gdLst/>
              <a:ahLst/>
              <a:cxnLst/>
              <a:rect l="l" t="t" r="r" b="b"/>
              <a:pathLst>
                <a:path w="1" h="1869" fill="none" extrusionOk="0">
                  <a:moveTo>
                    <a:pt x="0" y="0"/>
                  </a:moveTo>
                  <a:lnTo>
                    <a:pt x="0" y="1868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2305180" y="2809201"/>
              <a:ext cx="3226" cy="487483"/>
            </a:xfrm>
            <a:custGeom>
              <a:avLst/>
              <a:gdLst/>
              <a:ahLst/>
              <a:cxnLst/>
              <a:rect l="l" t="t" r="r" b="b"/>
              <a:pathLst>
                <a:path w="268" h="40497" fill="none" extrusionOk="0">
                  <a:moveTo>
                    <a:pt x="1" y="40496"/>
                  </a:moveTo>
                  <a:lnTo>
                    <a:pt x="268" y="0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2326872" y="2828472"/>
              <a:ext cx="3214" cy="468211"/>
            </a:xfrm>
            <a:custGeom>
              <a:avLst/>
              <a:gdLst/>
              <a:ahLst/>
              <a:cxnLst/>
              <a:rect l="l" t="t" r="r" b="b"/>
              <a:pathLst>
                <a:path w="267" h="38896" fill="none" extrusionOk="0">
                  <a:moveTo>
                    <a:pt x="0" y="1"/>
                  </a:moveTo>
                  <a:lnTo>
                    <a:pt x="267" y="38895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2099593" y="2577520"/>
              <a:ext cx="341323" cy="362196"/>
            </a:xfrm>
            <a:custGeom>
              <a:avLst/>
              <a:gdLst/>
              <a:ahLst/>
              <a:cxnLst/>
              <a:rect l="l" t="t" r="r" b="b"/>
              <a:pathLst>
                <a:path w="28355" h="30089" fill="none" extrusionOk="0">
                  <a:moveTo>
                    <a:pt x="368" y="17646"/>
                  </a:moveTo>
                  <a:lnTo>
                    <a:pt x="15345" y="14444"/>
                  </a:lnTo>
                  <a:lnTo>
                    <a:pt x="16179" y="15578"/>
                  </a:lnTo>
                  <a:lnTo>
                    <a:pt x="16780" y="15545"/>
                  </a:lnTo>
                  <a:lnTo>
                    <a:pt x="23117" y="334"/>
                  </a:lnTo>
                  <a:cubicBezTo>
                    <a:pt x="23184" y="134"/>
                    <a:pt x="23451" y="0"/>
                    <a:pt x="23685" y="100"/>
                  </a:cubicBezTo>
                  <a:cubicBezTo>
                    <a:pt x="23885" y="200"/>
                    <a:pt x="23985" y="434"/>
                    <a:pt x="23951" y="634"/>
                  </a:cubicBezTo>
                  <a:lnTo>
                    <a:pt x="19548" y="15311"/>
                  </a:lnTo>
                  <a:lnTo>
                    <a:pt x="18147" y="15478"/>
                  </a:lnTo>
                  <a:lnTo>
                    <a:pt x="17914" y="16012"/>
                  </a:lnTo>
                  <a:lnTo>
                    <a:pt x="27954" y="29054"/>
                  </a:lnTo>
                  <a:cubicBezTo>
                    <a:pt x="28355" y="29521"/>
                    <a:pt x="27687" y="30089"/>
                    <a:pt x="27287" y="29622"/>
                  </a:cubicBezTo>
                  <a:lnTo>
                    <a:pt x="16713" y="18547"/>
                  </a:lnTo>
                  <a:lnTo>
                    <a:pt x="17280" y="17246"/>
                  </a:lnTo>
                  <a:lnTo>
                    <a:pt x="16913" y="16779"/>
                  </a:lnTo>
                  <a:lnTo>
                    <a:pt x="501" y="18480"/>
                  </a:lnTo>
                  <a:cubicBezTo>
                    <a:pt x="268" y="18514"/>
                    <a:pt x="34" y="18347"/>
                    <a:pt x="34" y="18113"/>
                  </a:cubicBezTo>
                  <a:cubicBezTo>
                    <a:pt x="1" y="17880"/>
                    <a:pt x="134" y="17680"/>
                    <a:pt x="368" y="1764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2300365" y="2765831"/>
              <a:ext cx="11652" cy="11664"/>
            </a:xfrm>
            <a:custGeom>
              <a:avLst/>
              <a:gdLst/>
              <a:ahLst/>
              <a:cxnLst/>
              <a:rect l="l" t="t" r="r" b="b"/>
              <a:pathLst>
                <a:path w="968" h="969" fill="none" extrusionOk="0">
                  <a:moveTo>
                    <a:pt x="1" y="401"/>
                  </a:moveTo>
                  <a:cubicBezTo>
                    <a:pt x="1" y="768"/>
                    <a:pt x="434" y="968"/>
                    <a:pt x="701" y="701"/>
                  </a:cubicBezTo>
                  <a:cubicBezTo>
                    <a:pt x="968" y="435"/>
                    <a:pt x="768" y="1"/>
                    <a:pt x="401" y="1"/>
                  </a:cubicBezTo>
                  <a:cubicBezTo>
                    <a:pt x="167" y="1"/>
                    <a:pt x="1" y="168"/>
                    <a:pt x="1" y="401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788585" y="2651802"/>
              <a:ext cx="807102" cy="1048021"/>
            </a:xfrm>
            <a:custGeom>
              <a:avLst/>
              <a:gdLst/>
              <a:ahLst/>
              <a:cxnLst/>
              <a:rect l="l" t="t" r="r" b="b"/>
              <a:pathLst>
                <a:path w="67049" h="87063" extrusionOk="0">
                  <a:moveTo>
                    <a:pt x="9241" y="0"/>
                  </a:moveTo>
                  <a:lnTo>
                    <a:pt x="1" y="37060"/>
                  </a:lnTo>
                  <a:cubicBezTo>
                    <a:pt x="1" y="37060"/>
                    <a:pt x="801" y="39195"/>
                    <a:pt x="3337" y="42498"/>
                  </a:cubicBezTo>
                  <a:cubicBezTo>
                    <a:pt x="6572" y="46767"/>
                    <a:pt x="12743" y="53005"/>
                    <a:pt x="23818" y="58976"/>
                  </a:cubicBezTo>
                  <a:cubicBezTo>
                    <a:pt x="43332" y="69517"/>
                    <a:pt x="55674" y="87063"/>
                    <a:pt x="55674" y="87063"/>
                  </a:cubicBezTo>
                  <a:lnTo>
                    <a:pt x="67049" y="50870"/>
                  </a:lnTo>
                  <a:cubicBezTo>
                    <a:pt x="67049" y="50870"/>
                    <a:pt x="61978" y="50503"/>
                    <a:pt x="54873" y="45433"/>
                  </a:cubicBezTo>
                  <a:cubicBezTo>
                    <a:pt x="50037" y="42031"/>
                    <a:pt x="44266" y="36426"/>
                    <a:pt x="38462" y="27353"/>
                  </a:cubicBezTo>
                  <a:cubicBezTo>
                    <a:pt x="24185" y="4871"/>
                    <a:pt x="9241" y="0"/>
                    <a:pt x="9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1280470" y="3256902"/>
              <a:ext cx="130511" cy="74705"/>
            </a:xfrm>
            <a:custGeom>
              <a:avLst/>
              <a:gdLst/>
              <a:ahLst/>
              <a:cxnLst/>
              <a:rect l="l" t="t" r="r" b="b"/>
              <a:pathLst>
                <a:path w="10842" h="6206" fill="none" extrusionOk="0">
                  <a:moveTo>
                    <a:pt x="0" y="1"/>
                  </a:moveTo>
                  <a:cubicBezTo>
                    <a:pt x="0" y="1"/>
                    <a:pt x="6939" y="6005"/>
                    <a:pt x="10841" y="620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1035135" y="3340826"/>
              <a:ext cx="178697" cy="77907"/>
            </a:xfrm>
            <a:custGeom>
              <a:avLst/>
              <a:gdLst/>
              <a:ahLst/>
              <a:cxnLst/>
              <a:rect l="l" t="t" r="r" b="b"/>
              <a:pathLst>
                <a:path w="14845" h="6472" fill="none" extrusionOk="0">
                  <a:moveTo>
                    <a:pt x="0" y="0"/>
                  </a:moveTo>
                  <a:cubicBezTo>
                    <a:pt x="4937" y="2402"/>
                    <a:pt x="12209" y="5104"/>
                    <a:pt x="14844" y="64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1263606" y="3000328"/>
              <a:ext cx="57034" cy="95578"/>
            </a:xfrm>
            <a:custGeom>
              <a:avLst/>
              <a:gdLst/>
              <a:ahLst/>
              <a:cxnLst/>
              <a:rect l="l" t="t" r="r" b="b"/>
              <a:pathLst>
                <a:path w="4738" h="7940" fill="none" extrusionOk="0">
                  <a:moveTo>
                    <a:pt x="0" y="0"/>
                  </a:moveTo>
                  <a:cubicBezTo>
                    <a:pt x="1335" y="2769"/>
                    <a:pt x="2936" y="5438"/>
                    <a:pt x="4737" y="793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788585" y="2651802"/>
              <a:ext cx="807102" cy="1048021"/>
            </a:xfrm>
            <a:custGeom>
              <a:avLst/>
              <a:gdLst/>
              <a:ahLst/>
              <a:cxnLst/>
              <a:rect l="l" t="t" r="r" b="b"/>
              <a:pathLst>
                <a:path w="67049" h="87063" fill="none" extrusionOk="0">
                  <a:moveTo>
                    <a:pt x="1" y="37060"/>
                  </a:moveTo>
                  <a:cubicBezTo>
                    <a:pt x="1" y="37060"/>
                    <a:pt x="801" y="39195"/>
                    <a:pt x="3337" y="42498"/>
                  </a:cubicBezTo>
                  <a:cubicBezTo>
                    <a:pt x="6572" y="46767"/>
                    <a:pt x="12743" y="53005"/>
                    <a:pt x="23818" y="58976"/>
                  </a:cubicBezTo>
                  <a:cubicBezTo>
                    <a:pt x="43332" y="69517"/>
                    <a:pt x="55674" y="87063"/>
                    <a:pt x="55674" y="87063"/>
                  </a:cubicBezTo>
                  <a:lnTo>
                    <a:pt x="67049" y="50870"/>
                  </a:lnTo>
                  <a:cubicBezTo>
                    <a:pt x="67049" y="50870"/>
                    <a:pt x="61978" y="50503"/>
                    <a:pt x="54873" y="45433"/>
                  </a:cubicBezTo>
                  <a:cubicBezTo>
                    <a:pt x="50037" y="42031"/>
                    <a:pt x="44266" y="36426"/>
                    <a:pt x="38462" y="27353"/>
                  </a:cubicBezTo>
                  <a:cubicBezTo>
                    <a:pt x="24185" y="4871"/>
                    <a:pt x="9241" y="0"/>
                    <a:pt x="9241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2163440" y="2611248"/>
              <a:ext cx="807102" cy="1048430"/>
            </a:xfrm>
            <a:custGeom>
              <a:avLst/>
              <a:gdLst/>
              <a:ahLst/>
              <a:cxnLst/>
              <a:rect l="l" t="t" r="r" b="b"/>
              <a:pathLst>
                <a:path w="67049" h="87097" extrusionOk="0">
                  <a:moveTo>
                    <a:pt x="57809" y="0"/>
                  </a:moveTo>
                  <a:cubicBezTo>
                    <a:pt x="57809" y="0"/>
                    <a:pt x="42831" y="4870"/>
                    <a:pt x="28554" y="27353"/>
                  </a:cubicBezTo>
                  <a:cubicBezTo>
                    <a:pt x="22784" y="36460"/>
                    <a:pt x="16980" y="42030"/>
                    <a:pt x="12176" y="45466"/>
                  </a:cubicBezTo>
                  <a:cubicBezTo>
                    <a:pt x="5071" y="50537"/>
                    <a:pt x="1" y="50903"/>
                    <a:pt x="1" y="50903"/>
                  </a:cubicBezTo>
                  <a:lnTo>
                    <a:pt x="11376" y="87096"/>
                  </a:lnTo>
                  <a:cubicBezTo>
                    <a:pt x="11376" y="87096"/>
                    <a:pt x="23718" y="69550"/>
                    <a:pt x="43232" y="59009"/>
                  </a:cubicBezTo>
                  <a:cubicBezTo>
                    <a:pt x="54273" y="53038"/>
                    <a:pt x="60444" y="46801"/>
                    <a:pt x="63713" y="42531"/>
                  </a:cubicBezTo>
                  <a:cubicBezTo>
                    <a:pt x="66248" y="39228"/>
                    <a:pt x="67049" y="37094"/>
                    <a:pt x="67049" y="37094"/>
                  </a:cubicBezTo>
                  <a:lnTo>
                    <a:pt x="578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2246161" y="3141670"/>
              <a:ext cx="146171" cy="108025"/>
            </a:xfrm>
            <a:custGeom>
              <a:avLst/>
              <a:gdLst/>
              <a:ahLst/>
              <a:cxnLst/>
              <a:rect l="l" t="t" r="r" b="b"/>
              <a:pathLst>
                <a:path w="12143" h="8974" fill="none" extrusionOk="0">
                  <a:moveTo>
                    <a:pt x="12142" y="0"/>
                  </a:moveTo>
                  <a:cubicBezTo>
                    <a:pt x="12142" y="0"/>
                    <a:pt x="8773" y="5504"/>
                    <a:pt x="0" y="897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2556149" y="3311106"/>
              <a:ext cx="152997" cy="59850"/>
            </a:xfrm>
            <a:custGeom>
              <a:avLst/>
              <a:gdLst/>
              <a:ahLst/>
              <a:cxnLst/>
              <a:rect l="l" t="t" r="r" b="b"/>
              <a:pathLst>
                <a:path w="12710" h="4972" fill="none" extrusionOk="0">
                  <a:moveTo>
                    <a:pt x="12709" y="1"/>
                  </a:moveTo>
                  <a:cubicBezTo>
                    <a:pt x="10641" y="868"/>
                    <a:pt x="1968" y="3570"/>
                    <a:pt x="0" y="497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2508757" y="2853365"/>
              <a:ext cx="58237" cy="136939"/>
            </a:xfrm>
            <a:custGeom>
              <a:avLst/>
              <a:gdLst/>
              <a:ahLst/>
              <a:cxnLst/>
              <a:rect l="l" t="t" r="r" b="b"/>
              <a:pathLst>
                <a:path w="4838" h="11376" fill="none" extrusionOk="0">
                  <a:moveTo>
                    <a:pt x="1" y="11376"/>
                  </a:moveTo>
                  <a:cubicBezTo>
                    <a:pt x="1" y="11376"/>
                    <a:pt x="1969" y="4304"/>
                    <a:pt x="4838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2163440" y="2611248"/>
              <a:ext cx="807102" cy="1048430"/>
            </a:xfrm>
            <a:custGeom>
              <a:avLst/>
              <a:gdLst/>
              <a:ahLst/>
              <a:cxnLst/>
              <a:rect l="l" t="t" r="r" b="b"/>
              <a:pathLst>
                <a:path w="67049" h="87097" fill="none" extrusionOk="0">
                  <a:moveTo>
                    <a:pt x="67049" y="37094"/>
                  </a:moveTo>
                  <a:cubicBezTo>
                    <a:pt x="67049" y="37094"/>
                    <a:pt x="66248" y="39228"/>
                    <a:pt x="63713" y="42531"/>
                  </a:cubicBezTo>
                  <a:cubicBezTo>
                    <a:pt x="60444" y="46801"/>
                    <a:pt x="54273" y="53038"/>
                    <a:pt x="43232" y="59009"/>
                  </a:cubicBezTo>
                  <a:cubicBezTo>
                    <a:pt x="23718" y="69550"/>
                    <a:pt x="11376" y="87096"/>
                    <a:pt x="11376" y="87096"/>
                  </a:cubicBezTo>
                  <a:lnTo>
                    <a:pt x="1" y="50903"/>
                  </a:lnTo>
                  <a:cubicBezTo>
                    <a:pt x="1" y="50903"/>
                    <a:pt x="5071" y="50537"/>
                    <a:pt x="12176" y="45466"/>
                  </a:cubicBezTo>
                  <a:cubicBezTo>
                    <a:pt x="16980" y="42030"/>
                    <a:pt x="22784" y="36460"/>
                    <a:pt x="28554" y="27353"/>
                  </a:cubicBezTo>
                  <a:cubicBezTo>
                    <a:pt x="42831" y="4870"/>
                    <a:pt x="57809" y="0"/>
                    <a:pt x="57809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1279664" y="3204649"/>
              <a:ext cx="427247" cy="319511"/>
            </a:xfrm>
            <a:custGeom>
              <a:avLst/>
              <a:gdLst/>
              <a:ahLst/>
              <a:cxnLst/>
              <a:rect l="l" t="t" r="r" b="b"/>
              <a:pathLst>
                <a:path w="35493" h="26543" extrusionOk="0">
                  <a:moveTo>
                    <a:pt x="18423" y="0"/>
                  </a:moveTo>
                  <a:cubicBezTo>
                    <a:pt x="17771" y="0"/>
                    <a:pt x="17170" y="42"/>
                    <a:pt x="16646" y="139"/>
                  </a:cubicBezTo>
                  <a:cubicBezTo>
                    <a:pt x="12443" y="906"/>
                    <a:pt x="10742" y="3474"/>
                    <a:pt x="10742" y="3474"/>
                  </a:cubicBezTo>
                  <a:cubicBezTo>
                    <a:pt x="10742" y="3474"/>
                    <a:pt x="3103" y="6877"/>
                    <a:pt x="1802" y="7944"/>
                  </a:cubicBezTo>
                  <a:cubicBezTo>
                    <a:pt x="1735" y="7978"/>
                    <a:pt x="1669" y="8044"/>
                    <a:pt x="1635" y="8111"/>
                  </a:cubicBezTo>
                  <a:cubicBezTo>
                    <a:pt x="401" y="9445"/>
                    <a:pt x="1" y="14282"/>
                    <a:pt x="67" y="15450"/>
                  </a:cubicBezTo>
                  <a:cubicBezTo>
                    <a:pt x="167" y="16617"/>
                    <a:pt x="2169" y="19486"/>
                    <a:pt x="2169" y="19486"/>
                  </a:cubicBezTo>
                  <a:cubicBezTo>
                    <a:pt x="1969" y="21054"/>
                    <a:pt x="2002" y="22621"/>
                    <a:pt x="2236" y="24189"/>
                  </a:cubicBezTo>
                  <a:cubicBezTo>
                    <a:pt x="2302" y="24690"/>
                    <a:pt x="2436" y="25190"/>
                    <a:pt x="2636" y="25657"/>
                  </a:cubicBezTo>
                  <a:cubicBezTo>
                    <a:pt x="2803" y="25957"/>
                    <a:pt x="3103" y="26191"/>
                    <a:pt x="3436" y="26291"/>
                  </a:cubicBezTo>
                  <a:cubicBezTo>
                    <a:pt x="3948" y="26480"/>
                    <a:pt x="4622" y="26543"/>
                    <a:pt x="5295" y="26543"/>
                  </a:cubicBezTo>
                  <a:cubicBezTo>
                    <a:pt x="6639" y="26543"/>
                    <a:pt x="7973" y="26291"/>
                    <a:pt x="7973" y="26291"/>
                  </a:cubicBezTo>
                  <a:cubicBezTo>
                    <a:pt x="7973" y="26291"/>
                    <a:pt x="10675" y="21354"/>
                    <a:pt x="12743" y="19486"/>
                  </a:cubicBezTo>
                  <a:cubicBezTo>
                    <a:pt x="14778" y="17651"/>
                    <a:pt x="23284" y="15049"/>
                    <a:pt x="23284" y="15049"/>
                  </a:cubicBezTo>
                  <a:lnTo>
                    <a:pt x="35493" y="13582"/>
                  </a:lnTo>
                  <a:lnTo>
                    <a:pt x="31190" y="4742"/>
                  </a:lnTo>
                  <a:lnTo>
                    <a:pt x="29889" y="2040"/>
                  </a:lnTo>
                  <a:cubicBezTo>
                    <a:pt x="29889" y="2040"/>
                    <a:pt x="22953" y="0"/>
                    <a:pt x="18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1279266" y="3197474"/>
              <a:ext cx="427644" cy="334498"/>
            </a:xfrm>
            <a:custGeom>
              <a:avLst/>
              <a:gdLst/>
              <a:ahLst/>
              <a:cxnLst/>
              <a:rect l="l" t="t" r="r" b="b"/>
              <a:pathLst>
                <a:path w="35526" h="27788" fill="none" extrusionOk="0">
                  <a:moveTo>
                    <a:pt x="2669" y="26253"/>
                  </a:moveTo>
                  <a:cubicBezTo>
                    <a:pt x="3336" y="27787"/>
                    <a:pt x="8006" y="26887"/>
                    <a:pt x="8006" y="26887"/>
                  </a:cubicBezTo>
                  <a:cubicBezTo>
                    <a:pt x="8006" y="26887"/>
                    <a:pt x="10708" y="21950"/>
                    <a:pt x="12776" y="20082"/>
                  </a:cubicBezTo>
                  <a:cubicBezTo>
                    <a:pt x="14811" y="18247"/>
                    <a:pt x="23317" y="15645"/>
                    <a:pt x="23317" y="15645"/>
                  </a:cubicBezTo>
                  <a:lnTo>
                    <a:pt x="35526" y="14178"/>
                  </a:lnTo>
                  <a:lnTo>
                    <a:pt x="29888" y="2669"/>
                  </a:lnTo>
                  <a:cubicBezTo>
                    <a:pt x="29888" y="2669"/>
                    <a:pt x="20849" y="1"/>
                    <a:pt x="16679" y="768"/>
                  </a:cubicBezTo>
                  <a:cubicBezTo>
                    <a:pt x="12476" y="1535"/>
                    <a:pt x="10775" y="4104"/>
                    <a:pt x="10775" y="4104"/>
                  </a:cubicBezTo>
                  <a:cubicBezTo>
                    <a:pt x="10775" y="4104"/>
                    <a:pt x="3136" y="7473"/>
                    <a:pt x="1802" y="8540"/>
                  </a:cubicBezTo>
                  <a:cubicBezTo>
                    <a:pt x="467" y="9641"/>
                    <a:pt x="0" y="14878"/>
                    <a:pt x="100" y="16046"/>
                  </a:cubicBezTo>
                  <a:cubicBezTo>
                    <a:pt x="200" y="17247"/>
                    <a:pt x="2169" y="20082"/>
                    <a:pt x="2169" y="20082"/>
                  </a:cubicBezTo>
                  <a:cubicBezTo>
                    <a:pt x="2169" y="20082"/>
                    <a:pt x="1735" y="24051"/>
                    <a:pt x="2669" y="26253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1312586" y="3371738"/>
              <a:ext cx="58237" cy="129307"/>
            </a:xfrm>
            <a:custGeom>
              <a:avLst/>
              <a:gdLst/>
              <a:ahLst/>
              <a:cxnLst/>
              <a:rect l="l" t="t" r="r" b="b"/>
              <a:pathLst>
                <a:path w="4838" h="10742" fill="none" extrusionOk="0">
                  <a:moveTo>
                    <a:pt x="101" y="10742"/>
                  </a:moveTo>
                  <a:cubicBezTo>
                    <a:pt x="101" y="10742"/>
                    <a:pt x="868" y="6472"/>
                    <a:pt x="4471" y="4904"/>
                  </a:cubicBezTo>
                  <a:cubicBezTo>
                    <a:pt x="4471" y="4904"/>
                    <a:pt x="4838" y="2369"/>
                    <a:pt x="3904" y="1202"/>
                  </a:cubicBezTo>
                  <a:cubicBezTo>
                    <a:pt x="2936" y="1"/>
                    <a:pt x="201" y="2303"/>
                    <a:pt x="101" y="4904"/>
                  </a:cubicBezTo>
                  <a:cubicBezTo>
                    <a:pt x="1" y="7540"/>
                    <a:pt x="101" y="10742"/>
                    <a:pt x="101" y="10742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1408958" y="3311106"/>
              <a:ext cx="76306" cy="119677"/>
            </a:xfrm>
            <a:custGeom>
              <a:avLst/>
              <a:gdLst/>
              <a:ahLst/>
              <a:cxnLst/>
              <a:rect l="l" t="t" r="r" b="b"/>
              <a:pathLst>
                <a:path w="6339" h="9942" fill="none" extrusionOk="0">
                  <a:moveTo>
                    <a:pt x="1" y="1"/>
                  </a:moveTo>
                  <a:cubicBezTo>
                    <a:pt x="1" y="1"/>
                    <a:pt x="6339" y="2836"/>
                    <a:pt x="3036" y="994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1435861" y="3295048"/>
              <a:ext cx="65063" cy="126502"/>
            </a:xfrm>
            <a:custGeom>
              <a:avLst/>
              <a:gdLst/>
              <a:ahLst/>
              <a:cxnLst/>
              <a:rect l="l" t="t" r="r" b="b"/>
              <a:pathLst>
                <a:path w="5405" h="10509" fill="none" extrusionOk="0">
                  <a:moveTo>
                    <a:pt x="1" y="1"/>
                  </a:moveTo>
                  <a:cubicBezTo>
                    <a:pt x="1" y="1"/>
                    <a:pt x="5404" y="4637"/>
                    <a:pt x="1435" y="1050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1520581" y="3283408"/>
              <a:ext cx="3635" cy="74693"/>
            </a:xfrm>
            <a:custGeom>
              <a:avLst/>
              <a:gdLst/>
              <a:ahLst/>
              <a:cxnLst/>
              <a:rect l="l" t="t" r="r" b="b"/>
              <a:pathLst>
                <a:path w="302" h="6205" fill="none" extrusionOk="0">
                  <a:moveTo>
                    <a:pt x="301" y="0"/>
                  </a:moveTo>
                  <a:cubicBezTo>
                    <a:pt x="1" y="2068"/>
                    <a:pt x="1" y="4170"/>
                    <a:pt x="301" y="620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1308975" y="3370943"/>
              <a:ext cx="23305" cy="40964"/>
            </a:xfrm>
            <a:custGeom>
              <a:avLst/>
              <a:gdLst/>
              <a:ahLst/>
              <a:cxnLst/>
              <a:rect l="l" t="t" r="r" b="b"/>
              <a:pathLst>
                <a:path w="1936" h="3403" fill="none" extrusionOk="0">
                  <a:moveTo>
                    <a:pt x="1935" y="0"/>
                  </a:moveTo>
                  <a:cubicBezTo>
                    <a:pt x="1935" y="0"/>
                    <a:pt x="768" y="534"/>
                    <a:pt x="1" y="340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1290907" y="3311106"/>
              <a:ext cx="29733" cy="40976"/>
            </a:xfrm>
            <a:custGeom>
              <a:avLst/>
              <a:gdLst/>
              <a:ahLst/>
              <a:cxnLst/>
              <a:rect l="l" t="t" r="r" b="b"/>
              <a:pathLst>
                <a:path w="2470" h="3404" fill="none" extrusionOk="0">
                  <a:moveTo>
                    <a:pt x="2469" y="1"/>
                  </a:moveTo>
                  <a:cubicBezTo>
                    <a:pt x="2469" y="1"/>
                    <a:pt x="835" y="201"/>
                    <a:pt x="1" y="340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2033351" y="3171342"/>
              <a:ext cx="432459" cy="300396"/>
            </a:xfrm>
            <a:custGeom>
              <a:avLst/>
              <a:gdLst/>
              <a:ahLst/>
              <a:cxnLst/>
              <a:rect l="l" t="t" r="r" b="b"/>
              <a:pathLst>
                <a:path w="35926" h="24955" extrusionOk="0">
                  <a:moveTo>
                    <a:pt x="22471" y="0"/>
                  </a:moveTo>
                  <a:cubicBezTo>
                    <a:pt x="18581" y="0"/>
                    <a:pt x="13128" y="1412"/>
                    <a:pt x="8439" y="3406"/>
                  </a:cubicBezTo>
                  <a:cubicBezTo>
                    <a:pt x="6405" y="4273"/>
                    <a:pt x="4503" y="5408"/>
                    <a:pt x="2802" y="6842"/>
                  </a:cubicBezTo>
                  <a:cubicBezTo>
                    <a:pt x="1735" y="7676"/>
                    <a:pt x="801" y="8677"/>
                    <a:pt x="0" y="9777"/>
                  </a:cubicBezTo>
                  <a:lnTo>
                    <a:pt x="23183" y="19017"/>
                  </a:lnTo>
                  <a:cubicBezTo>
                    <a:pt x="26886" y="20452"/>
                    <a:pt x="27620" y="23787"/>
                    <a:pt x="29054" y="24688"/>
                  </a:cubicBezTo>
                  <a:cubicBezTo>
                    <a:pt x="29345" y="24875"/>
                    <a:pt x="29656" y="24954"/>
                    <a:pt x="29966" y="24954"/>
                  </a:cubicBezTo>
                  <a:cubicBezTo>
                    <a:pt x="31149" y="24954"/>
                    <a:pt x="32338" y="23807"/>
                    <a:pt x="32523" y="23120"/>
                  </a:cubicBezTo>
                  <a:cubicBezTo>
                    <a:pt x="32790" y="22253"/>
                    <a:pt x="32523" y="19017"/>
                    <a:pt x="32523" y="19017"/>
                  </a:cubicBezTo>
                  <a:cubicBezTo>
                    <a:pt x="32523" y="19017"/>
                    <a:pt x="33224" y="17216"/>
                    <a:pt x="34558" y="16349"/>
                  </a:cubicBezTo>
                  <a:cubicBezTo>
                    <a:pt x="35926" y="15515"/>
                    <a:pt x="35325" y="11879"/>
                    <a:pt x="34558" y="9777"/>
                  </a:cubicBezTo>
                  <a:cubicBezTo>
                    <a:pt x="34224" y="8877"/>
                    <a:pt x="33124" y="7175"/>
                    <a:pt x="31689" y="5474"/>
                  </a:cubicBezTo>
                  <a:cubicBezTo>
                    <a:pt x="29821" y="3273"/>
                    <a:pt x="27386" y="1004"/>
                    <a:pt x="25385" y="371"/>
                  </a:cubicBezTo>
                  <a:cubicBezTo>
                    <a:pt x="24580" y="117"/>
                    <a:pt x="23590" y="0"/>
                    <a:pt x="224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2033351" y="3162145"/>
              <a:ext cx="432062" cy="317224"/>
            </a:xfrm>
            <a:custGeom>
              <a:avLst/>
              <a:gdLst/>
              <a:ahLst/>
              <a:cxnLst/>
              <a:rect l="l" t="t" r="r" b="b"/>
              <a:pathLst>
                <a:path w="35893" h="26353" fill="none" extrusionOk="0">
                  <a:moveTo>
                    <a:pt x="0" y="10541"/>
                  </a:moveTo>
                  <a:cubicBezTo>
                    <a:pt x="0" y="10541"/>
                    <a:pt x="2435" y="6739"/>
                    <a:pt x="8439" y="4170"/>
                  </a:cubicBezTo>
                  <a:cubicBezTo>
                    <a:pt x="14477" y="1602"/>
                    <a:pt x="21782" y="0"/>
                    <a:pt x="25385" y="1135"/>
                  </a:cubicBezTo>
                  <a:cubicBezTo>
                    <a:pt x="28954" y="2269"/>
                    <a:pt x="33791" y="8473"/>
                    <a:pt x="34558" y="10541"/>
                  </a:cubicBezTo>
                  <a:cubicBezTo>
                    <a:pt x="35292" y="12643"/>
                    <a:pt x="35892" y="16279"/>
                    <a:pt x="34558" y="17113"/>
                  </a:cubicBezTo>
                  <a:cubicBezTo>
                    <a:pt x="33224" y="17980"/>
                    <a:pt x="32523" y="19781"/>
                    <a:pt x="32523" y="19781"/>
                  </a:cubicBezTo>
                  <a:cubicBezTo>
                    <a:pt x="32523" y="19781"/>
                    <a:pt x="32757" y="23017"/>
                    <a:pt x="32523" y="23884"/>
                  </a:cubicBezTo>
                  <a:cubicBezTo>
                    <a:pt x="32256" y="24751"/>
                    <a:pt x="30455" y="26353"/>
                    <a:pt x="29021" y="25452"/>
                  </a:cubicBezTo>
                  <a:cubicBezTo>
                    <a:pt x="27620" y="24551"/>
                    <a:pt x="26853" y="21216"/>
                    <a:pt x="23150" y="1978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2360191" y="3325972"/>
              <a:ext cx="64665" cy="104811"/>
            </a:xfrm>
            <a:custGeom>
              <a:avLst/>
              <a:gdLst/>
              <a:ahLst/>
              <a:cxnLst/>
              <a:rect l="l" t="t" r="r" b="b"/>
              <a:pathLst>
                <a:path w="5372" h="8707" fill="none" extrusionOk="0">
                  <a:moveTo>
                    <a:pt x="1" y="3703"/>
                  </a:moveTo>
                  <a:cubicBezTo>
                    <a:pt x="1" y="3703"/>
                    <a:pt x="301" y="0"/>
                    <a:pt x="2102" y="167"/>
                  </a:cubicBezTo>
                  <a:cubicBezTo>
                    <a:pt x="3870" y="367"/>
                    <a:pt x="5238" y="4270"/>
                    <a:pt x="5371" y="8706"/>
                  </a:cubicBezTo>
                  <a:cubicBezTo>
                    <a:pt x="5371" y="8706"/>
                    <a:pt x="3403" y="4837"/>
                    <a:pt x="1" y="3703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2263832" y="3274176"/>
              <a:ext cx="53808" cy="111636"/>
            </a:xfrm>
            <a:custGeom>
              <a:avLst/>
              <a:gdLst/>
              <a:ahLst/>
              <a:cxnLst/>
              <a:rect l="l" t="t" r="r" b="b"/>
              <a:pathLst>
                <a:path w="4470" h="9274" fill="none" extrusionOk="0">
                  <a:moveTo>
                    <a:pt x="2102" y="9273"/>
                  </a:moveTo>
                  <a:cubicBezTo>
                    <a:pt x="2102" y="9273"/>
                    <a:pt x="0" y="2569"/>
                    <a:pt x="4470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2196771" y="3229602"/>
              <a:ext cx="86345" cy="108025"/>
            </a:xfrm>
            <a:custGeom>
              <a:avLst/>
              <a:gdLst/>
              <a:ahLst/>
              <a:cxnLst/>
              <a:rect l="l" t="t" r="r" b="b"/>
              <a:pathLst>
                <a:path w="7173" h="8974" fill="none" extrusionOk="0">
                  <a:moveTo>
                    <a:pt x="7172" y="0"/>
                  </a:moveTo>
                  <a:cubicBezTo>
                    <a:pt x="7172" y="0"/>
                    <a:pt x="5438" y="5738"/>
                    <a:pt x="7172" y="8974"/>
                  </a:cubicBezTo>
                  <a:cubicBezTo>
                    <a:pt x="7172" y="8974"/>
                    <a:pt x="3103" y="5905"/>
                    <a:pt x="0" y="723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2215237" y="3223980"/>
              <a:ext cx="24508" cy="91967"/>
            </a:xfrm>
            <a:custGeom>
              <a:avLst/>
              <a:gdLst/>
              <a:ahLst/>
              <a:cxnLst/>
              <a:rect l="l" t="t" r="r" b="b"/>
              <a:pathLst>
                <a:path w="2036" h="7640" fill="none" extrusionOk="0">
                  <a:moveTo>
                    <a:pt x="2036" y="7639"/>
                  </a:moveTo>
                  <a:cubicBezTo>
                    <a:pt x="2036" y="7639"/>
                    <a:pt x="1435" y="5404"/>
                    <a:pt x="1535" y="4170"/>
                  </a:cubicBezTo>
                  <a:cubicBezTo>
                    <a:pt x="1635" y="2936"/>
                    <a:pt x="1" y="1502"/>
                    <a:pt x="635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2210024" y="3256902"/>
              <a:ext cx="26507" cy="43383"/>
            </a:xfrm>
            <a:custGeom>
              <a:avLst/>
              <a:gdLst/>
              <a:ahLst/>
              <a:cxnLst/>
              <a:rect l="l" t="t" r="r" b="b"/>
              <a:pathLst>
                <a:path w="2202" h="3604" fill="none" extrusionOk="0">
                  <a:moveTo>
                    <a:pt x="0" y="1"/>
                  </a:moveTo>
                  <a:cubicBezTo>
                    <a:pt x="0" y="1"/>
                    <a:pt x="1368" y="3103"/>
                    <a:pt x="2202" y="360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2246161" y="3336011"/>
              <a:ext cx="36955" cy="9245"/>
            </a:xfrm>
            <a:custGeom>
              <a:avLst/>
              <a:gdLst/>
              <a:ahLst/>
              <a:cxnLst/>
              <a:rect l="l" t="t" r="r" b="b"/>
              <a:pathLst>
                <a:path w="3070" h="768" fill="none" extrusionOk="0">
                  <a:moveTo>
                    <a:pt x="0" y="767"/>
                  </a:moveTo>
                  <a:cubicBezTo>
                    <a:pt x="0" y="767"/>
                    <a:pt x="1735" y="0"/>
                    <a:pt x="3069" y="7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2405970" y="3275777"/>
              <a:ext cx="41373" cy="67470"/>
            </a:xfrm>
            <a:custGeom>
              <a:avLst/>
              <a:gdLst/>
              <a:ahLst/>
              <a:cxnLst/>
              <a:rect l="l" t="t" r="r" b="b"/>
              <a:pathLst>
                <a:path w="3437" h="5605" fill="none" extrusionOk="0">
                  <a:moveTo>
                    <a:pt x="0" y="234"/>
                  </a:moveTo>
                  <a:cubicBezTo>
                    <a:pt x="0" y="234"/>
                    <a:pt x="2769" y="1"/>
                    <a:pt x="3436" y="560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1837394" y="2315324"/>
              <a:ext cx="372645" cy="481259"/>
            </a:xfrm>
            <a:custGeom>
              <a:avLst/>
              <a:gdLst/>
              <a:ahLst/>
              <a:cxnLst/>
              <a:rect l="l" t="t" r="r" b="b"/>
              <a:pathLst>
                <a:path w="30957" h="39980" extrusionOk="0">
                  <a:moveTo>
                    <a:pt x="30956" y="0"/>
                  </a:moveTo>
                  <a:cubicBezTo>
                    <a:pt x="27254" y="4170"/>
                    <a:pt x="10875" y="8373"/>
                    <a:pt x="5438" y="22216"/>
                  </a:cubicBezTo>
                  <a:cubicBezTo>
                    <a:pt x="1" y="36026"/>
                    <a:pt x="6639" y="39862"/>
                    <a:pt x="6639" y="39862"/>
                  </a:cubicBezTo>
                  <a:cubicBezTo>
                    <a:pt x="7325" y="39941"/>
                    <a:pt x="7992" y="39980"/>
                    <a:pt x="8640" y="39980"/>
                  </a:cubicBezTo>
                  <a:cubicBezTo>
                    <a:pt x="29544" y="39980"/>
                    <a:pt x="30956" y="1"/>
                    <a:pt x="309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1837394" y="2315324"/>
              <a:ext cx="372645" cy="511570"/>
            </a:xfrm>
            <a:custGeom>
              <a:avLst/>
              <a:gdLst/>
              <a:ahLst/>
              <a:cxnLst/>
              <a:rect l="l" t="t" r="r" b="b"/>
              <a:pathLst>
                <a:path w="30957" h="42498" fill="none" extrusionOk="0">
                  <a:moveTo>
                    <a:pt x="6639" y="39862"/>
                  </a:moveTo>
                  <a:cubicBezTo>
                    <a:pt x="6639" y="39862"/>
                    <a:pt x="1" y="36026"/>
                    <a:pt x="5438" y="22216"/>
                  </a:cubicBezTo>
                  <a:cubicBezTo>
                    <a:pt x="10875" y="8373"/>
                    <a:pt x="27254" y="4170"/>
                    <a:pt x="30956" y="0"/>
                  </a:cubicBezTo>
                  <a:cubicBezTo>
                    <a:pt x="30956" y="0"/>
                    <a:pt x="29455" y="42497"/>
                    <a:pt x="6639" y="39862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1912483" y="2589569"/>
              <a:ext cx="193551" cy="146966"/>
            </a:xfrm>
            <a:custGeom>
              <a:avLst/>
              <a:gdLst/>
              <a:ahLst/>
              <a:cxnLst/>
              <a:rect l="l" t="t" r="r" b="b"/>
              <a:pathLst>
                <a:path w="16079" h="12209" fill="none" extrusionOk="0">
                  <a:moveTo>
                    <a:pt x="1035" y="0"/>
                  </a:moveTo>
                  <a:cubicBezTo>
                    <a:pt x="1035" y="0"/>
                    <a:pt x="1" y="7405"/>
                    <a:pt x="2369" y="12209"/>
                  </a:cubicBezTo>
                  <a:lnTo>
                    <a:pt x="3570" y="9140"/>
                  </a:lnTo>
                  <a:cubicBezTo>
                    <a:pt x="3570" y="9140"/>
                    <a:pt x="11809" y="8906"/>
                    <a:pt x="16079" y="3636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1956649" y="2514071"/>
              <a:ext cx="173484" cy="141754"/>
            </a:xfrm>
            <a:custGeom>
              <a:avLst/>
              <a:gdLst/>
              <a:ahLst/>
              <a:cxnLst/>
              <a:rect l="l" t="t" r="r" b="b"/>
              <a:pathLst>
                <a:path w="14412" h="11776" fill="none" extrusionOk="0">
                  <a:moveTo>
                    <a:pt x="1869" y="1"/>
                  </a:moveTo>
                  <a:cubicBezTo>
                    <a:pt x="1869" y="1"/>
                    <a:pt x="1" y="6939"/>
                    <a:pt x="1302" y="11776"/>
                  </a:cubicBezTo>
                  <a:lnTo>
                    <a:pt x="1869" y="9341"/>
                  </a:lnTo>
                  <a:cubicBezTo>
                    <a:pt x="1869" y="9341"/>
                    <a:pt x="12210" y="6672"/>
                    <a:pt x="14411" y="347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2013273" y="2460277"/>
              <a:ext cx="139346" cy="113646"/>
            </a:xfrm>
            <a:custGeom>
              <a:avLst/>
              <a:gdLst/>
              <a:ahLst/>
              <a:cxnLst/>
              <a:rect l="l" t="t" r="r" b="b"/>
              <a:pathLst>
                <a:path w="11576" h="9441" fill="none" extrusionOk="0">
                  <a:moveTo>
                    <a:pt x="2502" y="0"/>
                  </a:moveTo>
                  <a:cubicBezTo>
                    <a:pt x="2502" y="0"/>
                    <a:pt x="0" y="5137"/>
                    <a:pt x="67" y="9440"/>
                  </a:cubicBezTo>
                  <a:lnTo>
                    <a:pt x="1301" y="7372"/>
                  </a:lnTo>
                  <a:cubicBezTo>
                    <a:pt x="1301" y="7372"/>
                    <a:pt x="10041" y="5704"/>
                    <a:pt x="11575" y="296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2058244" y="2406470"/>
              <a:ext cx="105208" cy="97985"/>
            </a:xfrm>
            <a:custGeom>
              <a:avLst/>
              <a:gdLst/>
              <a:ahLst/>
              <a:cxnLst/>
              <a:rect l="l" t="t" r="r" b="b"/>
              <a:pathLst>
                <a:path w="8740" h="8140" fill="none" extrusionOk="0">
                  <a:moveTo>
                    <a:pt x="3970" y="0"/>
                  </a:moveTo>
                  <a:cubicBezTo>
                    <a:pt x="2168" y="2502"/>
                    <a:pt x="0" y="8139"/>
                    <a:pt x="0" y="8139"/>
                  </a:cubicBezTo>
                  <a:lnTo>
                    <a:pt x="1968" y="5871"/>
                  </a:lnTo>
                  <a:cubicBezTo>
                    <a:pt x="1968" y="5871"/>
                    <a:pt x="6905" y="4603"/>
                    <a:pt x="8740" y="22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1822142" y="2406061"/>
              <a:ext cx="323652" cy="828385"/>
            </a:xfrm>
            <a:custGeom>
              <a:avLst/>
              <a:gdLst/>
              <a:ahLst/>
              <a:cxnLst/>
              <a:rect l="l" t="t" r="r" b="b"/>
              <a:pathLst>
                <a:path w="26887" h="68817" extrusionOk="0">
                  <a:moveTo>
                    <a:pt x="26886" y="1"/>
                  </a:moveTo>
                  <a:lnTo>
                    <a:pt x="26886" y="1"/>
                  </a:lnTo>
                  <a:cubicBezTo>
                    <a:pt x="2836" y="18881"/>
                    <a:pt x="0" y="68817"/>
                    <a:pt x="0" y="68817"/>
                  </a:cubicBezTo>
                  <a:lnTo>
                    <a:pt x="3436" y="68817"/>
                  </a:lnTo>
                  <a:cubicBezTo>
                    <a:pt x="4570" y="18451"/>
                    <a:pt x="26883" y="3"/>
                    <a:pt x="26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1533437" y="2178798"/>
              <a:ext cx="333282" cy="430100"/>
            </a:xfrm>
            <a:custGeom>
              <a:avLst/>
              <a:gdLst/>
              <a:ahLst/>
              <a:cxnLst/>
              <a:rect l="l" t="t" r="r" b="b"/>
              <a:pathLst>
                <a:path w="27687" h="35730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  <a:moveTo>
                    <a:pt x="0" y="1"/>
                  </a:moveTo>
                  <a:cubicBezTo>
                    <a:pt x="3" y="36"/>
                    <a:pt x="1274" y="35730"/>
                    <a:pt x="19943" y="35730"/>
                  </a:cubicBezTo>
                  <a:cubicBezTo>
                    <a:pt x="20518" y="35730"/>
                    <a:pt x="21108" y="35696"/>
                    <a:pt x="21716" y="35626"/>
                  </a:cubicBezTo>
                  <a:cubicBezTo>
                    <a:pt x="21716" y="35626"/>
                    <a:pt x="27687" y="32224"/>
                    <a:pt x="22783" y="19848"/>
                  </a:cubicBezTo>
                  <a:cubicBezTo>
                    <a:pt x="17913" y="7473"/>
                    <a:pt x="3303" y="3703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1533437" y="2178401"/>
              <a:ext cx="333282" cy="457365"/>
            </a:xfrm>
            <a:custGeom>
              <a:avLst/>
              <a:gdLst/>
              <a:ahLst/>
              <a:cxnLst/>
              <a:rect l="l" t="t" r="r" b="b"/>
              <a:pathLst>
                <a:path w="27687" h="37995" fill="none" extrusionOk="0">
                  <a:moveTo>
                    <a:pt x="21716" y="35659"/>
                  </a:moveTo>
                  <a:cubicBezTo>
                    <a:pt x="21716" y="35659"/>
                    <a:pt x="27687" y="32257"/>
                    <a:pt x="22783" y="19881"/>
                  </a:cubicBezTo>
                  <a:cubicBezTo>
                    <a:pt x="17913" y="7506"/>
                    <a:pt x="3303" y="3736"/>
                    <a:pt x="0" y="34"/>
                  </a:cubicBezTo>
                  <a:cubicBezTo>
                    <a:pt x="0" y="0"/>
                    <a:pt x="1335" y="37994"/>
                    <a:pt x="21716" y="35659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1626185" y="2423732"/>
              <a:ext cx="173484" cy="131317"/>
            </a:xfrm>
            <a:custGeom>
              <a:avLst/>
              <a:gdLst/>
              <a:ahLst/>
              <a:cxnLst/>
              <a:rect l="l" t="t" r="r" b="b"/>
              <a:pathLst>
                <a:path w="14412" h="10909" fill="none" extrusionOk="0">
                  <a:moveTo>
                    <a:pt x="13477" y="1"/>
                  </a:moveTo>
                  <a:cubicBezTo>
                    <a:pt x="13477" y="1"/>
                    <a:pt x="14411" y="6605"/>
                    <a:pt x="12276" y="10908"/>
                  </a:cubicBezTo>
                  <a:lnTo>
                    <a:pt x="11209" y="8173"/>
                  </a:lnTo>
                  <a:cubicBezTo>
                    <a:pt x="11209" y="8173"/>
                    <a:pt x="3837" y="7973"/>
                    <a:pt x="1" y="3236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1604903" y="2356275"/>
              <a:ext cx="155007" cy="126899"/>
            </a:xfrm>
            <a:custGeom>
              <a:avLst/>
              <a:gdLst/>
              <a:ahLst/>
              <a:cxnLst/>
              <a:rect l="l" t="t" r="r" b="b"/>
              <a:pathLst>
                <a:path w="12877" h="10542" fill="none" extrusionOk="0">
                  <a:moveTo>
                    <a:pt x="11209" y="1"/>
                  </a:moveTo>
                  <a:cubicBezTo>
                    <a:pt x="11209" y="1"/>
                    <a:pt x="12877" y="6205"/>
                    <a:pt x="11709" y="10541"/>
                  </a:cubicBezTo>
                  <a:lnTo>
                    <a:pt x="11209" y="8373"/>
                  </a:lnTo>
                  <a:cubicBezTo>
                    <a:pt x="11209" y="8373"/>
                    <a:pt x="1969" y="5971"/>
                    <a:pt x="1" y="310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1584836" y="2307693"/>
              <a:ext cx="124083" cy="102006"/>
            </a:xfrm>
            <a:custGeom>
              <a:avLst/>
              <a:gdLst/>
              <a:ahLst/>
              <a:cxnLst/>
              <a:rect l="l" t="t" r="r" b="b"/>
              <a:pathLst>
                <a:path w="10308" h="8474" fill="none" extrusionOk="0">
                  <a:moveTo>
                    <a:pt x="8073" y="0"/>
                  </a:moveTo>
                  <a:cubicBezTo>
                    <a:pt x="8073" y="0"/>
                    <a:pt x="10307" y="4637"/>
                    <a:pt x="10274" y="8473"/>
                  </a:cubicBezTo>
                  <a:lnTo>
                    <a:pt x="9173" y="6605"/>
                  </a:lnTo>
                  <a:cubicBezTo>
                    <a:pt x="9173" y="6605"/>
                    <a:pt x="1368" y="5104"/>
                    <a:pt x="0" y="266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1574797" y="2259905"/>
              <a:ext cx="94374" cy="87946"/>
            </a:xfrm>
            <a:custGeom>
              <a:avLst/>
              <a:gdLst/>
              <a:ahLst/>
              <a:cxnLst/>
              <a:rect l="l" t="t" r="r" b="b"/>
              <a:pathLst>
                <a:path w="7840" h="7306" fill="none" extrusionOk="0">
                  <a:moveTo>
                    <a:pt x="4270" y="1"/>
                  </a:moveTo>
                  <a:cubicBezTo>
                    <a:pt x="5904" y="2269"/>
                    <a:pt x="7839" y="7306"/>
                    <a:pt x="7839" y="7306"/>
                  </a:cubicBezTo>
                  <a:lnTo>
                    <a:pt x="6038" y="5271"/>
                  </a:lnTo>
                  <a:cubicBezTo>
                    <a:pt x="6038" y="5271"/>
                    <a:pt x="1635" y="4104"/>
                    <a:pt x="0" y="196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1590855" y="2259508"/>
              <a:ext cx="277476" cy="798327"/>
            </a:xfrm>
            <a:custGeom>
              <a:avLst/>
              <a:gdLst/>
              <a:ahLst/>
              <a:cxnLst/>
              <a:rect l="l" t="t" r="r" b="b"/>
              <a:pathLst>
                <a:path w="23051" h="66320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2"/>
                    <a:pt x="20715" y="18582"/>
                    <a:pt x="21015" y="66315"/>
                  </a:cubicBezTo>
                  <a:cubicBezTo>
                    <a:pt x="21015" y="66315"/>
                    <a:pt x="21041" y="66320"/>
                    <a:pt x="21084" y="66320"/>
                  </a:cubicBezTo>
                  <a:cubicBezTo>
                    <a:pt x="21264" y="66320"/>
                    <a:pt x="21754" y="66233"/>
                    <a:pt x="22050" y="65347"/>
                  </a:cubicBezTo>
                  <a:lnTo>
                    <a:pt x="23050" y="59543"/>
                  </a:lnTo>
                  <a:cubicBezTo>
                    <a:pt x="23050" y="59543"/>
                    <a:pt x="21516" y="168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1432250" y="3114008"/>
              <a:ext cx="841626" cy="446724"/>
            </a:xfrm>
            <a:custGeom>
              <a:avLst/>
              <a:gdLst/>
              <a:ahLst/>
              <a:cxnLst/>
              <a:rect l="l" t="t" r="r" b="b"/>
              <a:pathLst>
                <a:path w="69917" h="37111" extrusionOk="0">
                  <a:moveTo>
                    <a:pt x="36751" y="1"/>
                  </a:moveTo>
                  <a:cubicBezTo>
                    <a:pt x="36519" y="1"/>
                    <a:pt x="36288" y="51"/>
                    <a:pt x="36059" y="163"/>
                  </a:cubicBezTo>
                  <a:cubicBezTo>
                    <a:pt x="35559" y="430"/>
                    <a:pt x="35359" y="1531"/>
                    <a:pt x="34525" y="1898"/>
                  </a:cubicBezTo>
                  <a:cubicBezTo>
                    <a:pt x="33930" y="2132"/>
                    <a:pt x="33308" y="2257"/>
                    <a:pt x="32685" y="2257"/>
                  </a:cubicBezTo>
                  <a:cubicBezTo>
                    <a:pt x="32330" y="2257"/>
                    <a:pt x="31974" y="2216"/>
                    <a:pt x="31623" y="2131"/>
                  </a:cubicBezTo>
                  <a:cubicBezTo>
                    <a:pt x="31417" y="2090"/>
                    <a:pt x="31211" y="2062"/>
                    <a:pt x="31012" y="2062"/>
                  </a:cubicBezTo>
                  <a:cubicBezTo>
                    <a:pt x="30890" y="2062"/>
                    <a:pt x="30770" y="2073"/>
                    <a:pt x="30656" y="2098"/>
                  </a:cubicBezTo>
                  <a:cubicBezTo>
                    <a:pt x="30289" y="2265"/>
                    <a:pt x="30089" y="2665"/>
                    <a:pt x="29722" y="2832"/>
                  </a:cubicBezTo>
                  <a:cubicBezTo>
                    <a:pt x="29566" y="2916"/>
                    <a:pt x="29394" y="2944"/>
                    <a:pt x="29214" y="2944"/>
                  </a:cubicBezTo>
                  <a:cubicBezTo>
                    <a:pt x="28891" y="2944"/>
                    <a:pt x="28542" y="2853"/>
                    <a:pt x="28221" y="2832"/>
                  </a:cubicBezTo>
                  <a:cubicBezTo>
                    <a:pt x="28206" y="2832"/>
                    <a:pt x="28192" y="2832"/>
                    <a:pt x="28178" y="2832"/>
                  </a:cubicBezTo>
                  <a:cubicBezTo>
                    <a:pt x="26468" y="2832"/>
                    <a:pt x="25372" y="4837"/>
                    <a:pt x="23717" y="5300"/>
                  </a:cubicBezTo>
                  <a:cubicBezTo>
                    <a:pt x="23284" y="5367"/>
                    <a:pt x="22850" y="5467"/>
                    <a:pt x="22450" y="5567"/>
                  </a:cubicBezTo>
                  <a:cubicBezTo>
                    <a:pt x="21482" y="6001"/>
                    <a:pt x="21049" y="7202"/>
                    <a:pt x="20181" y="7669"/>
                  </a:cubicBezTo>
                  <a:cubicBezTo>
                    <a:pt x="19808" y="7855"/>
                    <a:pt x="19385" y="7888"/>
                    <a:pt x="18948" y="7888"/>
                  </a:cubicBezTo>
                  <a:cubicBezTo>
                    <a:pt x="18718" y="7888"/>
                    <a:pt x="18484" y="7879"/>
                    <a:pt x="18251" y="7879"/>
                  </a:cubicBezTo>
                  <a:cubicBezTo>
                    <a:pt x="17897" y="7879"/>
                    <a:pt x="17545" y="7899"/>
                    <a:pt x="17213" y="8002"/>
                  </a:cubicBezTo>
                  <a:cubicBezTo>
                    <a:pt x="15578" y="8503"/>
                    <a:pt x="15078" y="10671"/>
                    <a:pt x="13577" y="11471"/>
                  </a:cubicBezTo>
                  <a:cubicBezTo>
                    <a:pt x="13176" y="11672"/>
                    <a:pt x="12776" y="11772"/>
                    <a:pt x="12343" y="11972"/>
                  </a:cubicBezTo>
                  <a:cubicBezTo>
                    <a:pt x="11075" y="12572"/>
                    <a:pt x="10475" y="14007"/>
                    <a:pt x="9707" y="15207"/>
                  </a:cubicBezTo>
                  <a:cubicBezTo>
                    <a:pt x="8998" y="16286"/>
                    <a:pt x="7948" y="17194"/>
                    <a:pt x="6634" y="17194"/>
                  </a:cubicBezTo>
                  <a:cubicBezTo>
                    <a:pt x="6526" y="17194"/>
                    <a:pt x="6416" y="17188"/>
                    <a:pt x="6305" y="17176"/>
                  </a:cubicBezTo>
                  <a:cubicBezTo>
                    <a:pt x="6105" y="20011"/>
                    <a:pt x="2536" y="19877"/>
                    <a:pt x="1435" y="22579"/>
                  </a:cubicBezTo>
                  <a:cubicBezTo>
                    <a:pt x="0" y="26149"/>
                    <a:pt x="1435" y="27283"/>
                    <a:pt x="1435" y="27283"/>
                  </a:cubicBezTo>
                  <a:cubicBezTo>
                    <a:pt x="1158" y="28881"/>
                    <a:pt x="11139" y="37111"/>
                    <a:pt x="30593" y="37111"/>
                  </a:cubicBezTo>
                  <a:cubicBezTo>
                    <a:pt x="32247" y="37111"/>
                    <a:pt x="33969" y="37051"/>
                    <a:pt x="35759" y="36923"/>
                  </a:cubicBezTo>
                  <a:cubicBezTo>
                    <a:pt x="58609" y="35288"/>
                    <a:pt x="69917" y="28884"/>
                    <a:pt x="69116" y="26315"/>
                  </a:cubicBezTo>
                  <a:cubicBezTo>
                    <a:pt x="68316" y="23747"/>
                    <a:pt x="67482" y="20978"/>
                    <a:pt x="64580" y="19010"/>
                  </a:cubicBezTo>
                  <a:cubicBezTo>
                    <a:pt x="62845" y="17843"/>
                    <a:pt x="62011" y="16108"/>
                    <a:pt x="60810" y="14507"/>
                  </a:cubicBezTo>
                  <a:cubicBezTo>
                    <a:pt x="59676" y="12973"/>
                    <a:pt x="58209" y="13039"/>
                    <a:pt x="56974" y="11805"/>
                  </a:cubicBezTo>
                  <a:cubicBezTo>
                    <a:pt x="56674" y="11438"/>
                    <a:pt x="56307" y="11105"/>
                    <a:pt x="55940" y="10771"/>
                  </a:cubicBezTo>
                  <a:cubicBezTo>
                    <a:pt x="55407" y="10437"/>
                    <a:pt x="54739" y="10537"/>
                    <a:pt x="54106" y="10471"/>
                  </a:cubicBezTo>
                  <a:cubicBezTo>
                    <a:pt x="53472" y="10437"/>
                    <a:pt x="52738" y="10137"/>
                    <a:pt x="52605" y="9537"/>
                  </a:cubicBezTo>
                  <a:cubicBezTo>
                    <a:pt x="52605" y="9303"/>
                    <a:pt x="52571" y="9103"/>
                    <a:pt x="52505" y="8870"/>
                  </a:cubicBezTo>
                  <a:cubicBezTo>
                    <a:pt x="52304" y="8503"/>
                    <a:pt x="51704" y="8436"/>
                    <a:pt x="51437" y="8069"/>
                  </a:cubicBezTo>
                  <a:cubicBezTo>
                    <a:pt x="51304" y="7902"/>
                    <a:pt x="51304" y="7669"/>
                    <a:pt x="51170" y="7469"/>
                  </a:cubicBezTo>
                  <a:cubicBezTo>
                    <a:pt x="51037" y="7335"/>
                    <a:pt x="50903" y="7202"/>
                    <a:pt x="50703" y="7102"/>
                  </a:cubicBezTo>
                  <a:cubicBezTo>
                    <a:pt x="49703" y="6535"/>
                    <a:pt x="48668" y="5901"/>
                    <a:pt x="47534" y="5801"/>
                  </a:cubicBezTo>
                  <a:cubicBezTo>
                    <a:pt x="47034" y="5801"/>
                    <a:pt x="46567" y="5701"/>
                    <a:pt x="46133" y="5534"/>
                  </a:cubicBezTo>
                  <a:cubicBezTo>
                    <a:pt x="45733" y="5300"/>
                    <a:pt x="45533" y="4633"/>
                    <a:pt x="45900" y="4366"/>
                  </a:cubicBezTo>
                  <a:lnTo>
                    <a:pt x="45900" y="4366"/>
                  </a:lnTo>
                  <a:cubicBezTo>
                    <a:pt x="45869" y="4370"/>
                    <a:pt x="45840" y="4372"/>
                    <a:pt x="45810" y="4372"/>
                  </a:cubicBezTo>
                  <a:cubicBezTo>
                    <a:pt x="45066" y="4372"/>
                    <a:pt x="44635" y="3198"/>
                    <a:pt x="43865" y="3166"/>
                  </a:cubicBezTo>
                  <a:cubicBezTo>
                    <a:pt x="43855" y="3165"/>
                    <a:pt x="43846" y="3165"/>
                    <a:pt x="43836" y="3165"/>
                  </a:cubicBezTo>
                  <a:cubicBezTo>
                    <a:pt x="43120" y="3165"/>
                    <a:pt x="42451" y="4163"/>
                    <a:pt x="41865" y="4163"/>
                  </a:cubicBezTo>
                  <a:cubicBezTo>
                    <a:pt x="41750" y="4163"/>
                    <a:pt x="41638" y="4125"/>
                    <a:pt x="41530" y="4033"/>
                  </a:cubicBezTo>
                  <a:cubicBezTo>
                    <a:pt x="40493" y="3174"/>
                    <a:pt x="38589" y="1"/>
                    <a:pt x="36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1706089" y="3205515"/>
              <a:ext cx="86754" cy="24099"/>
            </a:xfrm>
            <a:custGeom>
              <a:avLst/>
              <a:gdLst/>
              <a:ahLst/>
              <a:cxnLst/>
              <a:rect l="l" t="t" r="r" b="b"/>
              <a:pathLst>
                <a:path w="7207" h="2002" fill="none" extrusionOk="0">
                  <a:moveTo>
                    <a:pt x="1" y="1868"/>
                  </a:moveTo>
                  <a:cubicBezTo>
                    <a:pt x="501" y="2001"/>
                    <a:pt x="1235" y="1968"/>
                    <a:pt x="1302" y="1468"/>
                  </a:cubicBezTo>
                  <a:cubicBezTo>
                    <a:pt x="1302" y="1334"/>
                    <a:pt x="1302" y="1201"/>
                    <a:pt x="1335" y="1101"/>
                  </a:cubicBezTo>
                  <a:cubicBezTo>
                    <a:pt x="1469" y="801"/>
                    <a:pt x="1936" y="1034"/>
                    <a:pt x="2269" y="967"/>
                  </a:cubicBezTo>
                  <a:cubicBezTo>
                    <a:pt x="2503" y="901"/>
                    <a:pt x="2670" y="667"/>
                    <a:pt x="2836" y="467"/>
                  </a:cubicBezTo>
                  <a:cubicBezTo>
                    <a:pt x="3303" y="33"/>
                    <a:pt x="4037" y="0"/>
                    <a:pt x="4538" y="400"/>
                  </a:cubicBezTo>
                  <a:cubicBezTo>
                    <a:pt x="4838" y="634"/>
                    <a:pt x="5038" y="1001"/>
                    <a:pt x="5371" y="1168"/>
                  </a:cubicBezTo>
                  <a:cubicBezTo>
                    <a:pt x="5972" y="1468"/>
                    <a:pt x="7006" y="1134"/>
                    <a:pt x="7206" y="1768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1811694" y="3231612"/>
              <a:ext cx="120483" cy="40157"/>
            </a:xfrm>
            <a:custGeom>
              <a:avLst/>
              <a:gdLst/>
              <a:ahLst/>
              <a:cxnLst/>
              <a:rect l="l" t="t" r="r" b="b"/>
              <a:pathLst>
                <a:path w="10009" h="3336" fill="none" extrusionOk="0">
                  <a:moveTo>
                    <a:pt x="1" y="2969"/>
                  </a:moveTo>
                  <a:cubicBezTo>
                    <a:pt x="635" y="3336"/>
                    <a:pt x="1435" y="3069"/>
                    <a:pt x="1669" y="2402"/>
                  </a:cubicBezTo>
                  <a:cubicBezTo>
                    <a:pt x="1735" y="2235"/>
                    <a:pt x="1735" y="2035"/>
                    <a:pt x="1902" y="1935"/>
                  </a:cubicBezTo>
                  <a:cubicBezTo>
                    <a:pt x="2102" y="1768"/>
                    <a:pt x="2403" y="1968"/>
                    <a:pt x="2669" y="2002"/>
                  </a:cubicBezTo>
                  <a:cubicBezTo>
                    <a:pt x="3203" y="2068"/>
                    <a:pt x="3503" y="1435"/>
                    <a:pt x="3837" y="1034"/>
                  </a:cubicBezTo>
                  <a:cubicBezTo>
                    <a:pt x="4771" y="0"/>
                    <a:pt x="6472" y="367"/>
                    <a:pt x="6872" y="1701"/>
                  </a:cubicBezTo>
                  <a:lnTo>
                    <a:pt x="10008" y="2535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1876744" y="3165359"/>
              <a:ext cx="87151" cy="30130"/>
            </a:xfrm>
            <a:custGeom>
              <a:avLst/>
              <a:gdLst/>
              <a:ahLst/>
              <a:cxnLst/>
              <a:rect l="l" t="t" r="r" b="b"/>
              <a:pathLst>
                <a:path w="7240" h="2503" fill="none" extrusionOk="0">
                  <a:moveTo>
                    <a:pt x="1" y="1835"/>
                  </a:moveTo>
                  <a:cubicBezTo>
                    <a:pt x="534" y="1668"/>
                    <a:pt x="1102" y="1601"/>
                    <a:pt x="1669" y="1601"/>
                  </a:cubicBezTo>
                  <a:cubicBezTo>
                    <a:pt x="1302" y="801"/>
                    <a:pt x="2202" y="34"/>
                    <a:pt x="2970" y="501"/>
                  </a:cubicBezTo>
                  <a:cubicBezTo>
                    <a:pt x="3537" y="0"/>
                    <a:pt x="4404" y="67"/>
                    <a:pt x="4871" y="701"/>
                  </a:cubicBezTo>
                  <a:lnTo>
                    <a:pt x="4971" y="1235"/>
                  </a:lnTo>
                  <a:cubicBezTo>
                    <a:pt x="5805" y="1501"/>
                    <a:pt x="6572" y="1935"/>
                    <a:pt x="7239" y="2502"/>
                  </a:cubicBez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1981542" y="3213941"/>
              <a:ext cx="79122" cy="23702"/>
            </a:xfrm>
            <a:custGeom>
              <a:avLst/>
              <a:gdLst/>
              <a:ahLst/>
              <a:cxnLst/>
              <a:rect l="l" t="t" r="r" b="b"/>
              <a:pathLst>
                <a:path w="6573" h="1969" fill="none" extrusionOk="0">
                  <a:moveTo>
                    <a:pt x="1" y="1735"/>
                  </a:moveTo>
                  <a:lnTo>
                    <a:pt x="835" y="1969"/>
                  </a:lnTo>
                  <a:cubicBezTo>
                    <a:pt x="701" y="1768"/>
                    <a:pt x="968" y="1468"/>
                    <a:pt x="1202" y="1435"/>
                  </a:cubicBezTo>
                  <a:cubicBezTo>
                    <a:pt x="1469" y="1435"/>
                    <a:pt x="1736" y="1402"/>
                    <a:pt x="1969" y="1301"/>
                  </a:cubicBezTo>
                  <a:cubicBezTo>
                    <a:pt x="2203" y="1168"/>
                    <a:pt x="2303" y="834"/>
                    <a:pt x="2469" y="601"/>
                  </a:cubicBezTo>
                  <a:cubicBezTo>
                    <a:pt x="2603" y="367"/>
                    <a:pt x="3036" y="234"/>
                    <a:pt x="3170" y="468"/>
                  </a:cubicBezTo>
                  <a:cubicBezTo>
                    <a:pt x="3137" y="201"/>
                    <a:pt x="3437" y="1"/>
                    <a:pt x="3704" y="1"/>
                  </a:cubicBezTo>
                  <a:cubicBezTo>
                    <a:pt x="3970" y="34"/>
                    <a:pt x="4237" y="134"/>
                    <a:pt x="4437" y="334"/>
                  </a:cubicBezTo>
                  <a:lnTo>
                    <a:pt x="6572" y="1802"/>
                  </a:lnTo>
                </a:path>
              </a:pathLst>
            </a:custGeom>
            <a:noFill/>
            <a:ln w="108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1329053" y="3228555"/>
              <a:ext cx="588261" cy="573876"/>
            </a:xfrm>
            <a:custGeom>
              <a:avLst/>
              <a:gdLst/>
              <a:ahLst/>
              <a:cxnLst/>
              <a:rect l="l" t="t" r="r" b="b"/>
              <a:pathLst>
                <a:path w="48869" h="47674" extrusionOk="0">
                  <a:moveTo>
                    <a:pt x="26820" y="0"/>
                  </a:moveTo>
                  <a:cubicBezTo>
                    <a:pt x="26422" y="0"/>
                    <a:pt x="26058" y="32"/>
                    <a:pt x="25752" y="87"/>
                  </a:cubicBezTo>
                  <a:cubicBezTo>
                    <a:pt x="23751" y="421"/>
                    <a:pt x="19681" y="4824"/>
                    <a:pt x="16879" y="8260"/>
                  </a:cubicBezTo>
                  <a:cubicBezTo>
                    <a:pt x="14077" y="11729"/>
                    <a:pt x="11809" y="14965"/>
                    <a:pt x="8640" y="17500"/>
                  </a:cubicBezTo>
                  <a:cubicBezTo>
                    <a:pt x="5438" y="20035"/>
                    <a:pt x="3036" y="24305"/>
                    <a:pt x="3036" y="24305"/>
                  </a:cubicBezTo>
                  <a:cubicBezTo>
                    <a:pt x="3036" y="24305"/>
                    <a:pt x="1" y="32110"/>
                    <a:pt x="2169" y="34712"/>
                  </a:cubicBezTo>
                  <a:cubicBezTo>
                    <a:pt x="4304" y="37314"/>
                    <a:pt x="5705" y="37814"/>
                    <a:pt x="6472" y="39349"/>
                  </a:cubicBezTo>
                  <a:cubicBezTo>
                    <a:pt x="7473" y="41184"/>
                    <a:pt x="8974" y="42685"/>
                    <a:pt x="10775" y="43752"/>
                  </a:cubicBezTo>
                  <a:cubicBezTo>
                    <a:pt x="13277" y="44953"/>
                    <a:pt x="15845" y="45920"/>
                    <a:pt x="18514" y="46687"/>
                  </a:cubicBezTo>
                  <a:cubicBezTo>
                    <a:pt x="20916" y="47355"/>
                    <a:pt x="27787" y="47455"/>
                    <a:pt x="30322" y="47655"/>
                  </a:cubicBezTo>
                  <a:cubicBezTo>
                    <a:pt x="30517" y="47668"/>
                    <a:pt x="30720" y="47674"/>
                    <a:pt x="30927" y="47674"/>
                  </a:cubicBezTo>
                  <a:cubicBezTo>
                    <a:pt x="33420" y="47674"/>
                    <a:pt x="36660" y="46821"/>
                    <a:pt x="36660" y="46821"/>
                  </a:cubicBezTo>
                  <a:cubicBezTo>
                    <a:pt x="37663" y="47387"/>
                    <a:pt x="38893" y="47647"/>
                    <a:pt x="40168" y="47647"/>
                  </a:cubicBezTo>
                  <a:cubicBezTo>
                    <a:pt x="41523" y="47647"/>
                    <a:pt x="42928" y="47354"/>
                    <a:pt x="44165" y="46821"/>
                  </a:cubicBezTo>
                  <a:cubicBezTo>
                    <a:pt x="45700" y="46187"/>
                    <a:pt x="47268" y="45687"/>
                    <a:pt x="48869" y="45286"/>
                  </a:cubicBezTo>
                  <a:cubicBezTo>
                    <a:pt x="48869" y="45286"/>
                    <a:pt x="46067" y="11662"/>
                    <a:pt x="45099" y="11029"/>
                  </a:cubicBezTo>
                  <a:cubicBezTo>
                    <a:pt x="44766" y="10817"/>
                    <a:pt x="44369" y="10747"/>
                    <a:pt x="43989" y="10747"/>
                  </a:cubicBezTo>
                  <a:cubicBezTo>
                    <a:pt x="43228" y="10747"/>
                    <a:pt x="42531" y="11029"/>
                    <a:pt x="42531" y="11029"/>
                  </a:cubicBezTo>
                  <a:cubicBezTo>
                    <a:pt x="42531" y="11029"/>
                    <a:pt x="44666" y="6058"/>
                    <a:pt x="40329" y="3457"/>
                  </a:cubicBezTo>
                  <a:cubicBezTo>
                    <a:pt x="39199" y="2769"/>
                    <a:pt x="38152" y="2515"/>
                    <a:pt x="37222" y="2515"/>
                  </a:cubicBezTo>
                  <a:cubicBezTo>
                    <a:pt x="34586" y="2515"/>
                    <a:pt x="32891" y="4557"/>
                    <a:pt x="32891" y="4557"/>
                  </a:cubicBezTo>
                  <a:cubicBezTo>
                    <a:pt x="32437" y="1015"/>
                    <a:pt x="29071" y="0"/>
                    <a:pt x="26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1329053" y="3225184"/>
              <a:ext cx="588261" cy="581038"/>
            </a:xfrm>
            <a:custGeom>
              <a:avLst/>
              <a:gdLst/>
              <a:ahLst/>
              <a:cxnLst/>
              <a:rect l="l" t="t" r="r" b="b"/>
              <a:pathLst>
                <a:path w="48869" h="48269" fill="none" extrusionOk="0">
                  <a:moveTo>
                    <a:pt x="48869" y="45566"/>
                  </a:moveTo>
                  <a:lnTo>
                    <a:pt x="48469" y="45667"/>
                  </a:lnTo>
                  <a:cubicBezTo>
                    <a:pt x="47001" y="46033"/>
                    <a:pt x="45566" y="46534"/>
                    <a:pt x="44165" y="47101"/>
                  </a:cubicBezTo>
                  <a:cubicBezTo>
                    <a:pt x="41764" y="48135"/>
                    <a:pt x="38728" y="48268"/>
                    <a:pt x="36660" y="47101"/>
                  </a:cubicBezTo>
                  <a:cubicBezTo>
                    <a:pt x="36660" y="47101"/>
                    <a:pt x="32857" y="48102"/>
                    <a:pt x="30322" y="47935"/>
                  </a:cubicBezTo>
                  <a:cubicBezTo>
                    <a:pt x="27787" y="47735"/>
                    <a:pt x="20949" y="47601"/>
                    <a:pt x="18514" y="47001"/>
                  </a:cubicBezTo>
                  <a:cubicBezTo>
                    <a:pt x="15879" y="46200"/>
                    <a:pt x="13277" y="45233"/>
                    <a:pt x="10775" y="44032"/>
                  </a:cubicBezTo>
                  <a:cubicBezTo>
                    <a:pt x="8974" y="42965"/>
                    <a:pt x="7473" y="41464"/>
                    <a:pt x="6472" y="39629"/>
                  </a:cubicBezTo>
                  <a:cubicBezTo>
                    <a:pt x="5705" y="38094"/>
                    <a:pt x="4304" y="37594"/>
                    <a:pt x="2169" y="34992"/>
                  </a:cubicBezTo>
                  <a:cubicBezTo>
                    <a:pt x="1" y="32390"/>
                    <a:pt x="3036" y="24585"/>
                    <a:pt x="3036" y="24585"/>
                  </a:cubicBezTo>
                  <a:cubicBezTo>
                    <a:pt x="3036" y="24585"/>
                    <a:pt x="3203" y="24285"/>
                    <a:pt x="3503" y="23818"/>
                  </a:cubicBezTo>
                  <a:cubicBezTo>
                    <a:pt x="4337" y="22483"/>
                    <a:pt x="6272" y="19648"/>
                    <a:pt x="8640" y="17780"/>
                  </a:cubicBezTo>
                  <a:cubicBezTo>
                    <a:pt x="11809" y="15245"/>
                    <a:pt x="14077" y="12009"/>
                    <a:pt x="16879" y="8540"/>
                  </a:cubicBezTo>
                  <a:cubicBezTo>
                    <a:pt x="19681" y="5104"/>
                    <a:pt x="23751" y="701"/>
                    <a:pt x="25752" y="367"/>
                  </a:cubicBezTo>
                  <a:cubicBezTo>
                    <a:pt x="27787" y="1"/>
                    <a:pt x="32357" y="668"/>
                    <a:pt x="32891" y="4837"/>
                  </a:cubicBezTo>
                  <a:cubicBezTo>
                    <a:pt x="32891" y="4837"/>
                    <a:pt x="35993" y="1101"/>
                    <a:pt x="40329" y="3737"/>
                  </a:cubicBezTo>
                  <a:cubicBezTo>
                    <a:pt x="43165" y="5438"/>
                    <a:pt x="43265" y="8173"/>
                    <a:pt x="42931" y="9841"/>
                  </a:cubicBezTo>
                  <a:cubicBezTo>
                    <a:pt x="42831" y="10341"/>
                    <a:pt x="42698" y="10842"/>
                    <a:pt x="42531" y="11309"/>
                  </a:cubicBezTo>
                  <a:cubicBezTo>
                    <a:pt x="42631" y="11275"/>
                    <a:pt x="44132" y="10708"/>
                    <a:pt x="45099" y="11309"/>
                  </a:cubicBezTo>
                  <a:cubicBezTo>
                    <a:pt x="46033" y="11909"/>
                    <a:pt x="48502" y="41230"/>
                    <a:pt x="48835" y="45133"/>
                  </a:cubicBezTo>
                  <a:cubicBezTo>
                    <a:pt x="48869" y="45400"/>
                    <a:pt x="48869" y="45566"/>
                    <a:pt x="48869" y="4556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1435464" y="3283408"/>
              <a:ext cx="289514" cy="399537"/>
            </a:xfrm>
            <a:custGeom>
              <a:avLst/>
              <a:gdLst/>
              <a:ahLst/>
              <a:cxnLst/>
              <a:rect l="l" t="t" r="r" b="b"/>
              <a:pathLst>
                <a:path w="24051" h="33191" fill="none" extrusionOk="0">
                  <a:moveTo>
                    <a:pt x="24051" y="0"/>
                  </a:moveTo>
                  <a:cubicBezTo>
                    <a:pt x="22650" y="1134"/>
                    <a:pt x="15011" y="15511"/>
                    <a:pt x="13610" y="17246"/>
                  </a:cubicBezTo>
                  <a:cubicBezTo>
                    <a:pt x="12209" y="18947"/>
                    <a:pt x="8273" y="23817"/>
                    <a:pt x="6572" y="25619"/>
                  </a:cubicBezTo>
                  <a:cubicBezTo>
                    <a:pt x="5371" y="26986"/>
                    <a:pt x="4337" y="28521"/>
                    <a:pt x="3503" y="30155"/>
                  </a:cubicBezTo>
                  <a:cubicBezTo>
                    <a:pt x="2435" y="31256"/>
                    <a:pt x="1234" y="32257"/>
                    <a:pt x="0" y="3319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1588845" y="3361301"/>
              <a:ext cx="252174" cy="405965"/>
            </a:xfrm>
            <a:custGeom>
              <a:avLst/>
              <a:gdLst/>
              <a:ahLst/>
              <a:cxnLst/>
              <a:rect l="l" t="t" r="r" b="b"/>
              <a:pathLst>
                <a:path w="20949" h="33725" fill="none" extrusionOk="0">
                  <a:moveTo>
                    <a:pt x="20949" y="1"/>
                  </a:moveTo>
                  <a:cubicBezTo>
                    <a:pt x="19715" y="2102"/>
                    <a:pt x="18581" y="4270"/>
                    <a:pt x="17613" y="6472"/>
                  </a:cubicBezTo>
                  <a:cubicBezTo>
                    <a:pt x="16346" y="9441"/>
                    <a:pt x="12776" y="16946"/>
                    <a:pt x="11275" y="19815"/>
                  </a:cubicBezTo>
                  <a:cubicBezTo>
                    <a:pt x="9808" y="22684"/>
                    <a:pt x="7406" y="29255"/>
                    <a:pt x="5705" y="30289"/>
                  </a:cubicBezTo>
                  <a:cubicBezTo>
                    <a:pt x="3970" y="31356"/>
                    <a:pt x="1502" y="33725"/>
                    <a:pt x="1" y="3352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1783586" y="3456468"/>
              <a:ext cx="133725" cy="324050"/>
            </a:xfrm>
            <a:custGeom>
              <a:avLst/>
              <a:gdLst/>
              <a:ahLst/>
              <a:cxnLst/>
              <a:rect l="l" t="t" r="r" b="b"/>
              <a:pathLst>
                <a:path w="11109" h="26920" fill="none" extrusionOk="0">
                  <a:moveTo>
                    <a:pt x="1" y="26920"/>
                  </a:moveTo>
                  <a:cubicBezTo>
                    <a:pt x="1" y="26920"/>
                    <a:pt x="3437" y="23651"/>
                    <a:pt x="3904" y="21249"/>
                  </a:cubicBezTo>
                  <a:cubicBezTo>
                    <a:pt x="4371" y="18847"/>
                    <a:pt x="11109" y="0"/>
                    <a:pt x="11109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1570379" y="3270071"/>
              <a:ext cx="129704" cy="104413"/>
            </a:xfrm>
            <a:custGeom>
              <a:avLst/>
              <a:gdLst/>
              <a:ahLst/>
              <a:cxnLst/>
              <a:rect l="l" t="t" r="r" b="b"/>
              <a:pathLst>
                <a:path w="10775" h="8674" extrusionOk="0">
                  <a:moveTo>
                    <a:pt x="5052" y="1"/>
                  </a:moveTo>
                  <a:cubicBezTo>
                    <a:pt x="4872" y="1"/>
                    <a:pt x="4770" y="8"/>
                    <a:pt x="4770" y="8"/>
                  </a:cubicBezTo>
                  <a:cubicBezTo>
                    <a:pt x="4770" y="8"/>
                    <a:pt x="0" y="6379"/>
                    <a:pt x="3803" y="8347"/>
                  </a:cubicBezTo>
                  <a:cubicBezTo>
                    <a:pt x="4233" y="8573"/>
                    <a:pt x="4656" y="8674"/>
                    <a:pt x="5066" y="8674"/>
                  </a:cubicBezTo>
                  <a:cubicBezTo>
                    <a:pt x="8283" y="8674"/>
                    <a:pt x="10775" y="2509"/>
                    <a:pt x="10775" y="2509"/>
                  </a:cubicBezTo>
                  <a:cubicBezTo>
                    <a:pt x="9013" y="188"/>
                    <a:pt x="5985" y="1"/>
                    <a:pt x="5052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1690838" y="3300261"/>
              <a:ext cx="143764" cy="121338"/>
            </a:xfrm>
            <a:custGeom>
              <a:avLst/>
              <a:gdLst/>
              <a:ahLst/>
              <a:cxnLst/>
              <a:rect l="l" t="t" r="r" b="b"/>
              <a:pathLst>
                <a:path w="11943" h="10080" extrusionOk="0">
                  <a:moveTo>
                    <a:pt x="5036" y="0"/>
                  </a:moveTo>
                  <a:cubicBezTo>
                    <a:pt x="4971" y="0"/>
                    <a:pt x="4937" y="1"/>
                    <a:pt x="4937" y="1"/>
                  </a:cubicBezTo>
                  <a:cubicBezTo>
                    <a:pt x="3336" y="2837"/>
                    <a:pt x="0" y="8607"/>
                    <a:pt x="4937" y="9942"/>
                  </a:cubicBezTo>
                  <a:cubicBezTo>
                    <a:pt x="5287" y="10036"/>
                    <a:pt x="5623" y="10079"/>
                    <a:pt x="5944" y="10079"/>
                  </a:cubicBezTo>
                  <a:cubicBezTo>
                    <a:pt x="10184" y="10079"/>
                    <a:pt x="11942" y="2470"/>
                    <a:pt x="11942" y="2470"/>
                  </a:cubicBezTo>
                  <a:cubicBezTo>
                    <a:pt x="9159" y="110"/>
                    <a:pt x="5662" y="0"/>
                    <a:pt x="503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1826151" y="3390612"/>
              <a:ext cx="45791" cy="97985"/>
            </a:xfrm>
            <a:custGeom>
              <a:avLst/>
              <a:gdLst/>
              <a:ahLst/>
              <a:cxnLst/>
              <a:rect l="l" t="t" r="r" b="b"/>
              <a:pathLst>
                <a:path w="3804" h="8140" fill="none" extrusionOk="0">
                  <a:moveTo>
                    <a:pt x="2169" y="1"/>
                  </a:moveTo>
                  <a:cubicBezTo>
                    <a:pt x="2169" y="1"/>
                    <a:pt x="1" y="3303"/>
                    <a:pt x="268" y="5738"/>
                  </a:cubicBezTo>
                  <a:cubicBezTo>
                    <a:pt x="568" y="8140"/>
                    <a:pt x="3803" y="7706"/>
                    <a:pt x="3803" y="7706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1655099" y="3490991"/>
              <a:ext cx="63859" cy="30130"/>
            </a:xfrm>
            <a:custGeom>
              <a:avLst/>
              <a:gdLst/>
              <a:ahLst/>
              <a:cxnLst/>
              <a:rect l="l" t="t" r="r" b="b"/>
              <a:pathLst>
                <a:path w="5305" h="2503" fill="none" extrusionOk="0">
                  <a:moveTo>
                    <a:pt x="1" y="1"/>
                  </a:moveTo>
                  <a:cubicBezTo>
                    <a:pt x="1" y="1"/>
                    <a:pt x="2703" y="1969"/>
                    <a:pt x="5304" y="250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1383667" y="3534361"/>
              <a:ext cx="104413" cy="93977"/>
            </a:xfrm>
            <a:custGeom>
              <a:avLst/>
              <a:gdLst/>
              <a:ahLst/>
              <a:cxnLst/>
              <a:rect l="l" t="t" r="r" b="b"/>
              <a:pathLst>
                <a:path w="8674" h="7807" fill="none" extrusionOk="0">
                  <a:moveTo>
                    <a:pt x="0" y="1"/>
                  </a:moveTo>
                  <a:cubicBezTo>
                    <a:pt x="0" y="1"/>
                    <a:pt x="367" y="4604"/>
                    <a:pt x="1334" y="6205"/>
                  </a:cubicBezTo>
                  <a:cubicBezTo>
                    <a:pt x="2268" y="7806"/>
                    <a:pt x="8673" y="7706"/>
                    <a:pt x="8673" y="7706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1530223" y="3400254"/>
              <a:ext cx="39363" cy="36955"/>
            </a:xfrm>
            <a:custGeom>
              <a:avLst/>
              <a:gdLst/>
              <a:ahLst/>
              <a:cxnLst/>
              <a:rect l="l" t="t" r="r" b="b"/>
              <a:pathLst>
                <a:path w="3270" h="3070" fill="none" extrusionOk="0">
                  <a:moveTo>
                    <a:pt x="1" y="0"/>
                  </a:moveTo>
                  <a:cubicBezTo>
                    <a:pt x="1" y="0"/>
                    <a:pt x="1101" y="2502"/>
                    <a:pt x="3270" y="306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1783586" y="3591779"/>
              <a:ext cx="45393" cy="17274"/>
            </a:xfrm>
            <a:custGeom>
              <a:avLst/>
              <a:gdLst/>
              <a:ahLst/>
              <a:cxnLst/>
              <a:rect l="l" t="t" r="r" b="b"/>
              <a:pathLst>
                <a:path w="3771" h="1435" fill="none" extrusionOk="0">
                  <a:moveTo>
                    <a:pt x="1" y="1"/>
                  </a:moveTo>
                  <a:cubicBezTo>
                    <a:pt x="1068" y="901"/>
                    <a:pt x="2403" y="1402"/>
                    <a:pt x="3770" y="14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1779169" y="3261862"/>
              <a:ext cx="671392" cy="518708"/>
            </a:xfrm>
            <a:custGeom>
              <a:avLst/>
              <a:gdLst/>
              <a:ahLst/>
              <a:cxnLst/>
              <a:rect l="l" t="t" r="r" b="b"/>
              <a:pathLst>
                <a:path w="55775" h="43091" extrusionOk="0">
                  <a:moveTo>
                    <a:pt x="22825" y="0"/>
                  </a:moveTo>
                  <a:cubicBezTo>
                    <a:pt x="22503" y="0"/>
                    <a:pt x="22200" y="29"/>
                    <a:pt x="21917" y="89"/>
                  </a:cubicBezTo>
                  <a:cubicBezTo>
                    <a:pt x="17347" y="1023"/>
                    <a:pt x="18081" y="5493"/>
                    <a:pt x="18081" y="5493"/>
                  </a:cubicBezTo>
                  <a:cubicBezTo>
                    <a:pt x="18081" y="5493"/>
                    <a:pt x="16161" y="3549"/>
                    <a:pt x="12675" y="3549"/>
                  </a:cubicBezTo>
                  <a:cubicBezTo>
                    <a:pt x="12154" y="3549"/>
                    <a:pt x="11598" y="3592"/>
                    <a:pt x="11009" y="3692"/>
                  </a:cubicBezTo>
                  <a:cubicBezTo>
                    <a:pt x="7873" y="4225"/>
                    <a:pt x="6839" y="6093"/>
                    <a:pt x="6272" y="7494"/>
                  </a:cubicBezTo>
                  <a:cubicBezTo>
                    <a:pt x="4671" y="11397"/>
                    <a:pt x="8741" y="14733"/>
                    <a:pt x="8741" y="14733"/>
                  </a:cubicBezTo>
                  <a:cubicBezTo>
                    <a:pt x="8587" y="14724"/>
                    <a:pt x="8434" y="14719"/>
                    <a:pt x="8282" y="14719"/>
                  </a:cubicBezTo>
                  <a:cubicBezTo>
                    <a:pt x="6240" y="14719"/>
                    <a:pt x="4264" y="15542"/>
                    <a:pt x="2836" y="17001"/>
                  </a:cubicBezTo>
                  <a:cubicBezTo>
                    <a:pt x="168" y="19670"/>
                    <a:pt x="1" y="22739"/>
                    <a:pt x="768" y="24440"/>
                  </a:cubicBezTo>
                  <a:cubicBezTo>
                    <a:pt x="1135" y="25341"/>
                    <a:pt x="2569" y="26742"/>
                    <a:pt x="3837" y="27876"/>
                  </a:cubicBezTo>
                  <a:cubicBezTo>
                    <a:pt x="5038" y="28943"/>
                    <a:pt x="6072" y="29777"/>
                    <a:pt x="6072" y="29777"/>
                  </a:cubicBezTo>
                  <a:cubicBezTo>
                    <a:pt x="5138" y="30011"/>
                    <a:pt x="4337" y="30644"/>
                    <a:pt x="3904" y="31512"/>
                  </a:cubicBezTo>
                  <a:cubicBezTo>
                    <a:pt x="2836" y="33246"/>
                    <a:pt x="2703" y="35815"/>
                    <a:pt x="4271" y="37416"/>
                  </a:cubicBezTo>
                  <a:cubicBezTo>
                    <a:pt x="5905" y="39150"/>
                    <a:pt x="7807" y="40651"/>
                    <a:pt x="9908" y="41819"/>
                  </a:cubicBezTo>
                  <a:cubicBezTo>
                    <a:pt x="10875" y="42353"/>
                    <a:pt x="11943" y="42720"/>
                    <a:pt x="13010" y="42920"/>
                  </a:cubicBezTo>
                  <a:cubicBezTo>
                    <a:pt x="13668" y="43039"/>
                    <a:pt x="14381" y="43090"/>
                    <a:pt x="15137" y="43090"/>
                  </a:cubicBezTo>
                  <a:cubicBezTo>
                    <a:pt x="17990" y="43090"/>
                    <a:pt x="21465" y="42359"/>
                    <a:pt x="24919" y="41752"/>
                  </a:cubicBezTo>
                  <a:cubicBezTo>
                    <a:pt x="29322" y="41018"/>
                    <a:pt x="32558" y="40418"/>
                    <a:pt x="34459" y="39284"/>
                  </a:cubicBezTo>
                  <a:cubicBezTo>
                    <a:pt x="36360" y="38150"/>
                    <a:pt x="39029" y="38717"/>
                    <a:pt x="42264" y="37216"/>
                  </a:cubicBezTo>
                  <a:cubicBezTo>
                    <a:pt x="45500" y="35681"/>
                    <a:pt x="48536" y="30177"/>
                    <a:pt x="48536" y="30177"/>
                  </a:cubicBezTo>
                  <a:cubicBezTo>
                    <a:pt x="55774" y="26375"/>
                    <a:pt x="53506" y="19103"/>
                    <a:pt x="52538" y="17401"/>
                  </a:cubicBezTo>
                  <a:cubicBezTo>
                    <a:pt x="52472" y="17301"/>
                    <a:pt x="52405" y="17168"/>
                    <a:pt x="52338" y="17068"/>
                  </a:cubicBezTo>
                  <a:cubicBezTo>
                    <a:pt x="51972" y="17306"/>
                    <a:pt x="51554" y="17434"/>
                    <a:pt x="51142" y="17434"/>
                  </a:cubicBezTo>
                  <a:cubicBezTo>
                    <a:pt x="50805" y="17434"/>
                    <a:pt x="50471" y="17348"/>
                    <a:pt x="50170" y="17168"/>
                  </a:cubicBezTo>
                  <a:cubicBezTo>
                    <a:pt x="48969" y="16401"/>
                    <a:pt x="48269" y="13699"/>
                    <a:pt x="45900" y="11998"/>
                  </a:cubicBezTo>
                  <a:cubicBezTo>
                    <a:pt x="45400" y="11764"/>
                    <a:pt x="44866" y="11464"/>
                    <a:pt x="44299" y="11130"/>
                  </a:cubicBezTo>
                  <a:lnTo>
                    <a:pt x="43799" y="10830"/>
                  </a:lnTo>
                  <a:cubicBezTo>
                    <a:pt x="41797" y="9563"/>
                    <a:pt x="39629" y="7995"/>
                    <a:pt x="38262" y="7328"/>
                  </a:cubicBezTo>
                  <a:cubicBezTo>
                    <a:pt x="36479" y="6421"/>
                    <a:pt x="27658" y="0"/>
                    <a:pt x="228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1779169" y="3251281"/>
              <a:ext cx="671392" cy="534056"/>
            </a:xfrm>
            <a:custGeom>
              <a:avLst/>
              <a:gdLst/>
              <a:ahLst/>
              <a:cxnLst/>
              <a:rect l="l" t="t" r="r" b="b"/>
              <a:pathLst>
                <a:path w="55775" h="44366" fill="none" extrusionOk="0">
                  <a:moveTo>
                    <a:pt x="48536" y="31056"/>
                  </a:moveTo>
                  <a:cubicBezTo>
                    <a:pt x="48536" y="31056"/>
                    <a:pt x="45500" y="36560"/>
                    <a:pt x="42264" y="38095"/>
                  </a:cubicBezTo>
                  <a:cubicBezTo>
                    <a:pt x="39029" y="39596"/>
                    <a:pt x="36360" y="39029"/>
                    <a:pt x="34459" y="40163"/>
                  </a:cubicBezTo>
                  <a:cubicBezTo>
                    <a:pt x="32558" y="41297"/>
                    <a:pt x="29322" y="41897"/>
                    <a:pt x="24919" y="42631"/>
                  </a:cubicBezTo>
                  <a:cubicBezTo>
                    <a:pt x="20549" y="43398"/>
                    <a:pt x="16146" y="44366"/>
                    <a:pt x="13010" y="43799"/>
                  </a:cubicBezTo>
                  <a:cubicBezTo>
                    <a:pt x="9875" y="43232"/>
                    <a:pt x="6939" y="41030"/>
                    <a:pt x="4271" y="38295"/>
                  </a:cubicBezTo>
                  <a:cubicBezTo>
                    <a:pt x="1902" y="35893"/>
                    <a:pt x="3403" y="31223"/>
                    <a:pt x="6072" y="30656"/>
                  </a:cubicBezTo>
                  <a:cubicBezTo>
                    <a:pt x="6072" y="30656"/>
                    <a:pt x="1502" y="27020"/>
                    <a:pt x="735" y="25319"/>
                  </a:cubicBezTo>
                  <a:cubicBezTo>
                    <a:pt x="1" y="23618"/>
                    <a:pt x="168" y="20549"/>
                    <a:pt x="2836" y="17880"/>
                  </a:cubicBezTo>
                  <a:cubicBezTo>
                    <a:pt x="4371" y="16312"/>
                    <a:pt x="6539" y="15478"/>
                    <a:pt x="8741" y="15612"/>
                  </a:cubicBezTo>
                  <a:cubicBezTo>
                    <a:pt x="8741" y="15612"/>
                    <a:pt x="4638" y="12276"/>
                    <a:pt x="6239" y="8373"/>
                  </a:cubicBezTo>
                  <a:cubicBezTo>
                    <a:pt x="6839" y="6972"/>
                    <a:pt x="7873" y="5104"/>
                    <a:pt x="11009" y="4571"/>
                  </a:cubicBezTo>
                  <a:cubicBezTo>
                    <a:pt x="15512" y="3803"/>
                    <a:pt x="18047" y="6372"/>
                    <a:pt x="18047" y="6372"/>
                  </a:cubicBezTo>
                  <a:cubicBezTo>
                    <a:pt x="18047" y="6372"/>
                    <a:pt x="17347" y="1902"/>
                    <a:pt x="21883" y="968"/>
                  </a:cubicBezTo>
                  <a:cubicBezTo>
                    <a:pt x="26453" y="1"/>
                    <a:pt x="36360" y="7239"/>
                    <a:pt x="38262" y="8207"/>
                  </a:cubicBezTo>
                  <a:cubicBezTo>
                    <a:pt x="39729" y="8940"/>
                    <a:pt x="42131" y="10708"/>
                    <a:pt x="44299" y="12009"/>
                  </a:cubicBezTo>
                  <a:cubicBezTo>
                    <a:pt x="44833" y="12343"/>
                    <a:pt x="45400" y="12643"/>
                    <a:pt x="45900" y="12877"/>
                  </a:cubicBezTo>
                  <a:cubicBezTo>
                    <a:pt x="48269" y="14578"/>
                    <a:pt x="48969" y="17280"/>
                    <a:pt x="50170" y="18047"/>
                  </a:cubicBezTo>
                  <a:cubicBezTo>
                    <a:pt x="50837" y="18447"/>
                    <a:pt x="51671" y="18381"/>
                    <a:pt x="52338" y="17947"/>
                  </a:cubicBezTo>
                  <a:cubicBezTo>
                    <a:pt x="52405" y="18047"/>
                    <a:pt x="52472" y="18180"/>
                    <a:pt x="52538" y="18280"/>
                  </a:cubicBezTo>
                  <a:cubicBezTo>
                    <a:pt x="53506" y="19982"/>
                    <a:pt x="55774" y="27254"/>
                    <a:pt x="48536" y="3105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1996805" y="3328380"/>
              <a:ext cx="320835" cy="280678"/>
            </a:xfrm>
            <a:custGeom>
              <a:avLst/>
              <a:gdLst/>
              <a:ahLst/>
              <a:cxnLst/>
              <a:rect l="l" t="t" r="r" b="b"/>
              <a:pathLst>
                <a:path w="26653" h="23317" fill="none" extrusionOk="0">
                  <a:moveTo>
                    <a:pt x="1" y="0"/>
                  </a:moveTo>
                  <a:cubicBezTo>
                    <a:pt x="634" y="1468"/>
                    <a:pt x="6438" y="6672"/>
                    <a:pt x="8940" y="8206"/>
                  </a:cubicBezTo>
                  <a:cubicBezTo>
                    <a:pt x="11442" y="9741"/>
                    <a:pt x="18414" y="17346"/>
                    <a:pt x="20448" y="18347"/>
                  </a:cubicBezTo>
                  <a:cubicBezTo>
                    <a:pt x="22450" y="19348"/>
                    <a:pt x="24251" y="22550"/>
                    <a:pt x="26653" y="2331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1884376" y="3439195"/>
              <a:ext cx="338507" cy="276682"/>
            </a:xfrm>
            <a:custGeom>
              <a:avLst/>
              <a:gdLst/>
              <a:ahLst/>
              <a:cxnLst/>
              <a:rect l="l" t="t" r="r" b="b"/>
              <a:pathLst>
                <a:path w="28121" h="22985" fill="none" extrusionOk="0">
                  <a:moveTo>
                    <a:pt x="1" y="1"/>
                  </a:moveTo>
                  <a:cubicBezTo>
                    <a:pt x="3503" y="2936"/>
                    <a:pt x="7439" y="7873"/>
                    <a:pt x="9341" y="9274"/>
                  </a:cubicBezTo>
                  <a:cubicBezTo>
                    <a:pt x="11242" y="10675"/>
                    <a:pt x="15545" y="15512"/>
                    <a:pt x="17446" y="17914"/>
                  </a:cubicBezTo>
                  <a:cubicBezTo>
                    <a:pt x="19381" y="20315"/>
                    <a:pt x="20649" y="21983"/>
                    <a:pt x="28121" y="22984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2317627" y="3468505"/>
              <a:ext cx="61054" cy="89956"/>
            </a:xfrm>
            <a:custGeom>
              <a:avLst/>
              <a:gdLst/>
              <a:ahLst/>
              <a:cxnLst/>
              <a:rect l="l" t="t" r="r" b="b"/>
              <a:pathLst>
                <a:path w="5072" h="7473" fill="none" extrusionOk="0">
                  <a:moveTo>
                    <a:pt x="3170" y="1"/>
                  </a:moveTo>
                  <a:cubicBezTo>
                    <a:pt x="3170" y="1"/>
                    <a:pt x="5071" y="5438"/>
                    <a:pt x="1" y="747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1884376" y="3340826"/>
              <a:ext cx="130908" cy="118918"/>
            </a:xfrm>
            <a:custGeom>
              <a:avLst/>
              <a:gdLst/>
              <a:ahLst/>
              <a:cxnLst/>
              <a:rect l="l" t="t" r="r" b="b"/>
              <a:pathLst>
                <a:path w="10875" h="9879" extrusionOk="0">
                  <a:moveTo>
                    <a:pt x="6205" y="0"/>
                  </a:moveTo>
                  <a:cubicBezTo>
                    <a:pt x="3403" y="734"/>
                    <a:pt x="1101" y="2736"/>
                    <a:pt x="1" y="5404"/>
                  </a:cubicBezTo>
                  <a:cubicBezTo>
                    <a:pt x="1" y="5404"/>
                    <a:pt x="2402" y="8573"/>
                    <a:pt x="5738" y="9607"/>
                  </a:cubicBezTo>
                  <a:cubicBezTo>
                    <a:pt x="6337" y="9793"/>
                    <a:pt x="6887" y="9879"/>
                    <a:pt x="7386" y="9879"/>
                  </a:cubicBezTo>
                  <a:cubicBezTo>
                    <a:pt x="9663" y="9879"/>
                    <a:pt x="10875" y="8094"/>
                    <a:pt x="10875" y="5905"/>
                  </a:cubicBezTo>
                  <a:cubicBezTo>
                    <a:pt x="10875" y="3236"/>
                    <a:pt x="6205" y="0"/>
                    <a:pt x="6205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0"/>
            <p:cNvSpPr/>
            <p:nvPr/>
          </p:nvSpPr>
          <p:spPr>
            <a:xfrm>
              <a:off x="2024106" y="3289427"/>
              <a:ext cx="132521" cy="96553"/>
            </a:xfrm>
            <a:custGeom>
              <a:avLst/>
              <a:gdLst/>
              <a:ahLst/>
              <a:cxnLst/>
              <a:rect l="l" t="t" r="r" b="b"/>
              <a:pathLst>
                <a:path w="11009" h="8021" extrusionOk="0">
                  <a:moveTo>
                    <a:pt x="4871" y="1"/>
                  </a:moveTo>
                  <a:cubicBezTo>
                    <a:pt x="1936" y="768"/>
                    <a:pt x="1" y="3236"/>
                    <a:pt x="1" y="3236"/>
                  </a:cubicBezTo>
                  <a:cubicBezTo>
                    <a:pt x="726" y="5638"/>
                    <a:pt x="3947" y="8021"/>
                    <a:pt x="6498" y="8021"/>
                  </a:cubicBezTo>
                  <a:cubicBezTo>
                    <a:pt x="7348" y="8021"/>
                    <a:pt x="8123" y="7756"/>
                    <a:pt x="8707" y="7139"/>
                  </a:cubicBezTo>
                  <a:cubicBezTo>
                    <a:pt x="11009" y="4671"/>
                    <a:pt x="4871" y="1"/>
                    <a:pt x="4871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1814511" y="3490991"/>
              <a:ext cx="155801" cy="101007"/>
            </a:xfrm>
            <a:custGeom>
              <a:avLst/>
              <a:gdLst/>
              <a:ahLst/>
              <a:cxnLst/>
              <a:rect l="l" t="t" r="r" b="b"/>
              <a:pathLst>
                <a:path w="12943" h="8391" extrusionOk="0">
                  <a:moveTo>
                    <a:pt x="5805" y="1"/>
                  </a:moveTo>
                  <a:cubicBezTo>
                    <a:pt x="2335" y="968"/>
                    <a:pt x="0" y="4671"/>
                    <a:pt x="0" y="4671"/>
                  </a:cubicBezTo>
                  <a:cubicBezTo>
                    <a:pt x="635" y="5915"/>
                    <a:pt x="3393" y="8391"/>
                    <a:pt x="6251" y="8391"/>
                  </a:cubicBezTo>
                  <a:cubicBezTo>
                    <a:pt x="7301" y="8391"/>
                    <a:pt x="8364" y="8057"/>
                    <a:pt x="9340" y="7206"/>
                  </a:cubicBezTo>
                  <a:cubicBezTo>
                    <a:pt x="12943" y="4037"/>
                    <a:pt x="5805" y="1"/>
                    <a:pt x="5805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2183518" y="3411894"/>
              <a:ext cx="26519" cy="37762"/>
            </a:xfrm>
            <a:custGeom>
              <a:avLst/>
              <a:gdLst/>
              <a:ahLst/>
              <a:cxnLst/>
              <a:rect l="l" t="t" r="r" b="b"/>
              <a:pathLst>
                <a:path w="2203" h="3137" fill="none" extrusionOk="0">
                  <a:moveTo>
                    <a:pt x="1" y="3136"/>
                  </a:moveTo>
                  <a:cubicBezTo>
                    <a:pt x="1168" y="2469"/>
                    <a:pt x="1969" y="1335"/>
                    <a:pt x="2202" y="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2053827" y="3490991"/>
              <a:ext cx="57431" cy="58237"/>
            </a:xfrm>
            <a:custGeom>
              <a:avLst/>
              <a:gdLst/>
              <a:ahLst/>
              <a:cxnLst/>
              <a:rect l="l" t="t" r="r" b="b"/>
              <a:pathLst>
                <a:path w="4771" h="4838" fill="none" extrusionOk="0">
                  <a:moveTo>
                    <a:pt x="4770" y="1"/>
                  </a:moveTo>
                  <a:cubicBezTo>
                    <a:pt x="4770" y="1"/>
                    <a:pt x="4036" y="4171"/>
                    <a:pt x="0" y="483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1939387" y="3609052"/>
              <a:ext cx="49402" cy="37352"/>
            </a:xfrm>
            <a:custGeom>
              <a:avLst/>
              <a:gdLst/>
              <a:ahLst/>
              <a:cxnLst/>
              <a:rect l="l" t="t" r="r" b="b"/>
              <a:pathLst>
                <a:path w="4104" h="3103" fill="none" extrusionOk="0">
                  <a:moveTo>
                    <a:pt x="4103" y="0"/>
                  </a:moveTo>
                  <a:cubicBezTo>
                    <a:pt x="4103" y="0"/>
                    <a:pt x="2436" y="2402"/>
                    <a:pt x="0" y="31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>
            <a:spLocks noGrp="1"/>
          </p:cNvSpPr>
          <p:nvPr>
            <p:ph type="title"/>
          </p:nvPr>
        </p:nvSpPr>
        <p:spPr>
          <a:xfrm>
            <a:off x="452700" y="264150"/>
            <a:ext cx="8238600" cy="63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Our Data</a:t>
            </a:r>
            <a:endParaRPr sz="3900">
              <a:solidFill>
                <a:srgbClr val="F3AC3D"/>
              </a:solidFill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6032479" y="1340700"/>
            <a:ext cx="1571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14,000 Tweets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6074100" y="2435700"/>
            <a:ext cx="2703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Tweepy API to get Tweets (#RenewableEnergy)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6032472" y="3492263"/>
            <a:ext cx="28233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File : Username, Tweet, Followers, Retweets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27"/>
          <p:cNvGrpSpPr/>
          <p:nvPr/>
        </p:nvGrpSpPr>
        <p:grpSpPr>
          <a:xfrm>
            <a:off x="658114" y="976445"/>
            <a:ext cx="3447214" cy="3476714"/>
            <a:chOff x="3001802" y="1270875"/>
            <a:chExt cx="3140397" cy="3177403"/>
          </a:xfrm>
        </p:grpSpPr>
        <p:sp>
          <p:nvSpPr>
            <p:cNvPr id="228" name="Google Shape;228;p27"/>
            <p:cNvSpPr/>
            <p:nvPr/>
          </p:nvSpPr>
          <p:spPr>
            <a:xfrm>
              <a:off x="3580863" y="1834625"/>
              <a:ext cx="2052410" cy="2051809"/>
            </a:xfrm>
            <a:custGeom>
              <a:avLst/>
              <a:gdLst/>
              <a:ahLst/>
              <a:cxnLst/>
              <a:rect l="l" t="t" r="r" b="b"/>
              <a:pathLst>
                <a:path w="116218" h="116184" extrusionOk="0">
                  <a:moveTo>
                    <a:pt x="58109" y="1"/>
                  </a:moveTo>
                  <a:cubicBezTo>
                    <a:pt x="26020" y="1"/>
                    <a:pt x="1" y="26019"/>
                    <a:pt x="1" y="58076"/>
                  </a:cubicBezTo>
                  <a:cubicBezTo>
                    <a:pt x="1" y="90165"/>
                    <a:pt x="26020" y="116184"/>
                    <a:pt x="58109" y="116184"/>
                  </a:cubicBezTo>
                  <a:cubicBezTo>
                    <a:pt x="90199" y="116184"/>
                    <a:pt x="116217" y="90165"/>
                    <a:pt x="116217" y="58076"/>
                  </a:cubicBezTo>
                  <a:cubicBezTo>
                    <a:pt x="116217" y="26019"/>
                    <a:pt x="90199" y="1"/>
                    <a:pt x="581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3580863" y="1834625"/>
              <a:ext cx="2052410" cy="2051809"/>
            </a:xfrm>
            <a:custGeom>
              <a:avLst/>
              <a:gdLst/>
              <a:ahLst/>
              <a:cxnLst/>
              <a:rect l="l" t="t" r="r" b="b"/>
              <a:pathLst>
                <a:path w="116218" h="116184" fill="none" extrusionOk="0">
                  <a:moveTo>
                    <a:pt x="116217" y="58076"/>
                  </a:moveTo>
                  <a:cubicBezTo>
                    <a:pt x="116217" y="90165"/>
                    <a:pt x="90199" y="116184"/>
                    <a:pt x="58109" y="116184"/>
                  </a:cubicBezTo>
                  <a:cubicBezTo>
                    <a:pt x="26020" y="116184"/>
                    <a:pt x="1" y="90165"/>
                    <a:pt x="1" y="58076"/>
                  </a:cubicBezTo>
                  <a:cubicBezTo>
                    <a:pt x="1" y="26019"/>
                    <a:pt x="26020" y="1"/>
                    <a:pt x="58109" y="1"/>
                  </a:cubicBezTo>
                  <a:cubicBezTo>
                    <a:pt x="90199" y="1"/>
                    <a:pt x="116217" y="26019"/>
                    <a:pt x="116217" y="58076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4926921" y="2962708"/>
              <a:ext cx="95435" cy="18"/>
            </a:xfrm>
            <a:custGeom>
              <a:avLst/>
              <a:gdLst/>
              <a:ahLst/>
              <a:cxnLst/>
              <a:rect l="l" t="t" r="r" b="b"/>
              <a:pathLst>
                <a:path w="5404" h="1" fill="none" extrusionOk="0">
                  <a:moveTo>
                    <a:pt x="0" y="1"/>
                  </a:moveTo>
                  <a:lnTo>
                    <a:pt x="5404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4926921" y="296270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5022336" y="2962708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4921022" y="2961542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67" y="0"/>
                    <a:pt x="67" y="34"/>
                    <a:pt x="67" y="34"/>
                  </a:cubicBez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0"/>
                    <a:pt x="67" y="0"/>
                    <a:pt x="67" y="0"/>
                  </a:cubicBezTo>
                  <a:close/>
                  <a:moveTo>
                    <a:pt x="67" y="0"/>
                  </a:moveTo>
                  <a:cubicBezTo>
                    <a:pt x="34" y="0"/>
                    <a:pt x="34" y="0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cubicBezTo>
                    <a:pt x="0" y="100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0"/>
                    <a:pt x="101" y="67"/>
                  </a:cubicBezTo>
                  <a:cubicBezTo>
                    <a:pt x="101" y="100"/>
                    <a:pt x="67" y="100"/>
                    <a:pt x="67" y="134"/>
                  </a:cubicBezTo>
                  <a:lnTo>
                    <a:pt x="34" y="134"/>
                  </a:lnTo>
                  <a:cubicBezTo>
                    <a:pt x="34" y="100"/>
                    <a:pt x="34" y="100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cubicBezTo>
                    <a:pt x="34" y="34"/>
                    <a:pt x="3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4923371" y="2963891"/>
              <a:ext cx="618" cy="60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" y="1"/>
                  </a:moveTo>
                  <a:lnTo>
                    <a:pt x="1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4924554" y="2961542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67" y="0"/>
                    <a:pt x="67" y="34"/>
                    <a:pt x="67" y="34"/>
                  </a:cubicBez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67" y="0"/>
                    <a:pt x="67" y="0"/>
                    <a:pt x="67" y="0"/>
                  </a:cubicBezTo>
                  <a:close/>
                  <a:moveTo>
                    <a:pt x="67" y="0"/>
                  </a:moveTo>
                  <a:cubicBezTo>
                    <a:pt x="34" y="0"/>
                    <a:pt x="34" y="0"/>
                    <a:pt x="1" y="34"/>
                  </a:cubicBez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67" y="167"/>
                    <a:pt x="101" y="134"/>
                  </a:cubicBezTo>
                  <a:cubicBezTo>
                    <a:pt x="101" y="134"/>
                    <a:pt x="101" y="100"/>
                    <a:pt x="101" y="67"/>
                  </a:cubicBezTo>
                  <a:cubicBezTo>
                    <a:pt x="101" y="100"/>
                    <a:pt x="67" y="100"/>
                    <a:pt x="67" y="134"/>
                  </a:cubicBezTo>
                  <a:lnTo>
                    <a:pt x="34" y="134"/>
                  </a:lnTo>
                  <a:cubicBezTo>
                    <a:pt x="34" y="100"/>
                    <a:pt x="34" y="100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cubicBezTo>
                    <a:pt x="34" y="34"/>
                    <a:pt x="34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4921022" y="2957410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67" y="1"/>
                  </a:moveTo>
                  <a:cubicBezTo>
                    <a:pt x="34" y="1"/>
                    <a:pt x="34" y="1"/>
                    <a:pt x="0" y="34"/>
                  </a:cubicBezTo>
                  <a:cubicBezTo>
                    <a:pt x="0" y="34"/>
                    <a:pt x="0" y="67"/>
                    <a:pt x="0" y="67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1"/>
                    <a:pt x="101" y="67"/>
                  </a:cubicBezTo>
                  <a:cubicBezTo>
                    <a:pt x="101" y="101"/>
                    <a:pt x="67" y="134"/>
                    <a:pt x="67" y="134"/>
                  </a:cubicBezTo>
                  <a:lnTo>
                    <a:pt x="34" y="134"/>
                  </a:lnTo>
                  <a:cubicBezTo>
                    <a:pt x="34" y="134"/>
                    <a:pt x="34" y="101"/>
                    <a:pt x="34" y="67"/>
                  </a:cubicBezTo>
                  <a:cubicBezTo>
                    <a:pt x="34" y="67"/>
                    <a:pt x="34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101" y="67"/>
                    <a:pt x="101" y="67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4923371" y="2959776"/>
              <a:ext cx="618" cy="60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" y="0"/>
                  </a:moveTo>
                  <a:lnTo>
                    <a:pt x="1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4924554" y="2957410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" y="1"/>
                  </a:moveTo>
                  <a:lnTo>
                    <a:pt x="1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67"/>
                  </a:cubicBezTo>
                  <a:cubicBezTo>
                    <a:pt x="67" y="101"/>
                    <a:pt x="34" y="101"/>
                    <a:pt x="34" y="101"/>
                  </a:cubicBezTo>
                  <a:cubicBezTo>
                    <a:pt x="34" y="134"/>
                    <a:pt x="1" y="134"/>
                    <a:pt x="1" y="134"/>
                  </a:cubicBezTo>
                  <a:lnTo>
                    <a:pt x="1" y="167"/>
                  </a:lnTo>
                  <a:lnTo>
                    <a:pt x="101" y="167"/>
                  </a:lnTo>
                  <a:lnTo>
                    <a:pt x="101" y="134"/>
                  </a:lnTo>
                  <a:lnTo>
                    <a:pt x="34" y="134"/>
                  </a:lnTo>
                  <a:cubicBezTo>
                    <a:pt x="34" y="134"/>
                    <a:pt x="67" y="101"/>
                    <a:pt x="67" y="10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1" y="67"/>
                    <a:pt x="101" y="67"/>
                    <a:pt x="101" y="34"/>
                  </a:cubicBezTo>
                  <a:cubicBezTo>
                    <a:pt x="101" y="34"/>
                    <a:pt x="101" y="34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4921022" y="2953295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34" y="0"/>
                    <a:pt x="34" y="0"/>
                    <a:pt x="0" y="34"/>
                  </a:cubicBezTo>
                  <a:cubicBezTo>
                    <a:pt x="0" y="34"/>
                    <a:pt x="0" y="67"/>
                    <a:pt x="0" y="100"/>
                  </a:cubicBezTo>
                  <a:cubicBezTo>
                    <a:pt x="0" y="100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0"/>
                    <a:pt x="101" y="100"/>
                  </a:cubicBezTo>
                  <a:cubicBezTo>
                    <a:pt x="101" y="100"/>
                    <a:pt x="67" y="134"/>
                    <a:pt x="67" y="134"/>
                  </a:cubicBezTo>
                  <a:lnTo>
                    <a:pt x="34" y="134"/>
                  </a:lnTo>
                  <a:cubicBezTo>
                    <a:pt x="34" y="134"/>
                    <a:pt x="34" y="100"/>
                    <a:pt x="34" y="100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0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4923371" y="2955644"/>
              <a:ext cx="618" cy="1201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1" y="1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4924554" y="2953295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lnTo>
                    <a:pt x="1" y="100"/>
                  </a:lnTo>
                  <a:lnTo>
                    <a:pt x="67" y="34"/>
                  </a:lnTo>
                  <a:lnTo>
                    <a:pt x="67" y="100"/>
                  </a:lnTo>
                  <a:lnTo>
                    <a:pt x="1" y="100"/>
                  </a:lnTo>
                  <a:lnTo>
                    <a:pt x="1" y="134"/>
                  </a:lnTo>
                  <a:lnTo>
                    <a:pt x="67" y="134"/>
                  </a:lnTo>
                  <a:lnTo>
                    <a:pt x="67" y="167"/>
                  </a:lnTo>
                  <a:lnTo>
                    <a:pt x="101" y="167"/>
                  </a:lnTo>
                  <a:lnTo>
                    <a:pt x="101" y="134"/>
                  </a:lnTo>
                  <a:lnTo>
                    <a:pt x="101" y="10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4921022" y="2949163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67" y="1"/>
                  </a:moveTo>
                  <a:cubicBezTo>
                    <a:pt x="34" y="1"/>
                    <a:pt x="34" y="34"/>
                    <a:pt x="0" y="34"/>
                  </a:cubicBezTo>
                  <a:cubicBezTo>
                    <a:pt x="0" y="34"/>
                    <a:pt x="0" y="67"/>
                    <a:pt x="0" y="101"/>
                  </a:cubicBezTo>
                  <a:cubicBezTo>
                    <a:pt x="0" y="101"/>
                    <a:pt x="0" y="134"/>
                    <a:pt x="0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34" y="167"/>
                    <a:pt x="34" y="134"/>
                    <a:pt x="34" y="134"/>
                  </a:cubicBezTo>
                  <a:cubicBezTo>
                    <a:pt x="34" y="134"/>
                    <a:pt x="34" y="101"/>
                    <a:pt x="34" y="101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1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34"/>
                    <a:pt x="67" y="1"/>
                    <a:pt x="67" y="1"/>
                  </a:cubicBezTo>
                  <a:close/>
                  <a:moveTo>
                    <a:pt x="101" y="101"/>
                  </a:moveTo>
                  <a:cubicBezTo>
                    <a:pt x="101" y="101"/>
                    <a:pt x="67" y="134"/>
                    <a:pt x="67" y="134"/>
                  </a:cubicBezTo>
                  <a:cubicBezTo>
                    <a:pt x="67" y="134"/>
                    <a:pt x="67" y="167"/>
                    <a:pt x="67" y="167"/>
                  </a:cubicBezTo>
                  <a:cubicBezTo>
                    <a:pt x="67" y="167"/>
                    <a:pt x="101" y="167"/>
                    <a:pt x="101" y="134"/>
                  </a:cubicBezTo>
                  <a:cubicBezTo>
                    <a:pt x="101" y="134"/>
                    <a:pt x="101" y="101"/>
                    <a:pt x="101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4923371" y="2951529"/>
              <a:ext cx="618" cy="1183"/>
            </a:xfrm>
            <a:custGeom>
              <a:avLst/>
              <a:gdLst/>
              <a:ahLst/>
              <a:cxnLst/>
              <a:rect l="l" t="t" r="r" b="b"/>
              <a:pathLst>
                <a:path w="35" h="67" extrusionOk="0">
                  <a:moveTo>
                    <a:pt x="1" y="0"/>
                  </a:moveTo>
                  <a:lnTo>
                    <a:pt x="1" y="33"/>
                  </a:lnTo>
                  <a:lnTo>
                    <a:pt x="1" y="67"/>
                  </a:lnTo>
                  <a:lnTo>
                    <a:pt x="34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4924554" y="2949163"/>
              <a:ext cx="1784" cy="2967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67" y="1"/>
                  </a:moveTo>
                  <a:cubicBezTo>
                    <a:pt x="34" y="1"/>
                    <a:pt x="34" y="34"/>
                    <a:pt x="34" y="34"/>
                  </a:cubicBezTo>
                  <a:lnTo>
                    <a:pt x="101" y="34"/>
                  </a:lnTo>
                  <a:cubicBezTo>
                    <a:pt x="101" y="1"/>
                    <a:pt x="101" y="1"/>
                    <a:pt x="67" y="1"/>
                  </a:cubicBezTo>
                  <a:close/>
                  <a:moveTo>
                    <a:pt x="67" y="67"/>
                  </a:moveTo>
                  <a:cubicBezTo>
                    <a:pt x="67" y="67"/>
                    <a:pt x="67" y="101"/>
                    <a:pt x="67" y="101"/>
                  </a:cubicBezTo>
                  <a:cubicBezTo>
                    <a:pt x="67" y="101"/>
                    <a:pt x="101" y="101"/>
                    <a:pt x="101" y="134"/>
                  </a:cubicBezTo>
                  <a:cubicBezTo>
                    <a:pt x="101" y="101"/>
                    <a:pt x="101" y="101"/>
                    <a:pt x="101" y="67"/>
                  </a:cubicBezTo>
                  <a:close/>
                  <a:moveTo>
                    <a:pt x="34" y="34"/>
                  </a:moveTo>
                  <a:cubicBezTo>
                    <a:pt x="1" y="34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cubicBezTo>
                    <a:pt x="34" y="167"/>
                    <a:pt x="34" y="167"/>
                    <a:pt x="67" y="167"/>
                  </a:cubicBezTo>
                  <a:cubicBezTo>
                    <a:pt x="34" y="167"/>
                    <a:pt x="34" y="167"/>
                    <a:pt x="34" y="134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4" y="101"/>
                    <a:pt x="34" y="67"/>
                    <a:pt x="67" y="67"/>
                  </a:cubicBezTo>
                  <a:lnTo>
                    <a:pt x="34" y="67"/>
                  </a:lnTo>
                  <a:cubicBezTo>
                    <a:pt x="34" y="59"/>
                    <a:pt x="34" y="51"/>
                    <a:pt x="34" y="34"/>
                  </a:cubicBezTo>
                  <a:close/>
                  <a:moveTo>
                    <a:pt x="67" y="134"/>
                  </a:move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4921022" y="2945048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34" y="0"/>
                    <a:pt x="34" y="34"/>
                    <a:pt x="0" y="34"/>
                  </a:cubicBezTo>
                  <a:cubicBezTo>
                    <a:pt x="0" y="34"/>
                    <a:pt x="0" y="67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67" y="167"/>
                  </a:lnTo>
                  <a:cubicBezTo>
                    <a:pt x="34" y="167"/>
                    <a:pt x="34" y="167"/>
                    <a:pt x="34" y="134"/>
                  </a:cubicBezTo>
                  <a:cubicBezTo>
                    <a:pt x="34" y="134"/>
                    <a:pt x="34" y="100"/>
                    <a:pt x="34" y="100"/>
                  </a:cubicBezTo>
                  <a:cubicBezTo>
                    <a:pt x="34" y="67"/>
                    <a:pt x="34" y="67"/>
                    <a:pt x="34" y="34"/>
                  </a:cubicBezTo>
                  <a:lnTo>
                    <a:pt x="67" y="34"/>
                  </a:lnTo>
                  <a:cubicBezTo>
                    <a:pt x="67" y="67"/>
                    <a:pt x="101" y="67"/>
                    <a:pt x="101" y="100"/>
                  </a:cubicBezTo>
                  <a:cubicBezTo>
                    <a:pt x="101" y="67"/>
                    <a:pt x="101" y="34"/>
                    <a:pt x="101" y="34"/>
                  </a:cubicBezTo>
                  <a:cubicBezTo>
                    <a:pt x="101" y="34"/>
                    <a:pt x="67" y="0"/>
                    <a:pt x="67" y="0"/>
                  </a:cubicBezTo>
                  <a:close/>
                  <a:moveTo>
                    <a:pt x="101" y="100"/>
                  </a:moveTo>
                  <a:cubicBezTo>
                    <a:pt x="101" y="100"/>
                    <a:pt x="67" y="134"/>
                    <a:pt x="67" y="134"/>
                  </a:cubicBez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4923371" y="2947397"/>
              <a:ext cx="618" cy="1201"/>
            </a:xfrm>
            <a:custGeom>
              <a:avLst/>
              <a:gdLst/>
              <a:ahLst/>
              <a:cxnLst/>
              <a:rect l="l" t="t" r="r" b="b"/>
              <a:pathLst>
                <a:path w="35" h="68" extrusionOk="0">
                  <a:moveTo>
                    <a:pt x="1" y="1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4924554" y="2945048"/>
              <a:ext cx="1784" cy="2949"/>
            </a:xfrm>
            <a:custGeom>
              <a:avLst/>
              <a:gdLst/>
              <a:ahLst/>
              <a:cxnLst/>
              <a:rect l="l" t="t" r="r" b="b"/>
              <a:pathLst>
                <a:path w="101" h="167" extrusionOk="0">
                  <a:moveTo>
                    <a:pt x="67" y="0"/>
                  </a:moveTo>
                  <a:cubicBezTo>
                    <a:pt x="34" y="0"/>
                    <a:pt x="34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67" y="34"/>
                    <a:pt x="67" y="67"/>
                  </a:cubicBezTo>
                  <a:lnTo>
                    <a:pt x="34" y="67"/>
                  </a:lnTo>
                  <a:cubicBezTo>
                    <a:pt x="34" y="34"/>
                    <a:pt x="34" y="34"/>
                    <a:pt x="34" y="34"/>
                  </a:cubicBezTo>
                  <a:cubicBezTo>
                    <a:pt x="1" y="34"/>
                    <a:pt x="1" y="34"/>
                    <a:pt x="1" y="67"/>
                  </a:cubicBezTo>
                  <a:cubicBezTo>
                    <a:pt x="1" y="100"/>
                    <a:pt x="34" y="100"/>
                    <a:pt x="34" y="100"/>
                  </a:cubicBezTo>
                  <a:lnTo>
                    <a:pt x="67" y="100"/>
                  </a:lnTo>
                  <a:cubicBezTo>
                    <a:pt x="67" y="100"/>
                    <a:pt x="101" y="100"/>
                    <a:pt x="101" y="6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67" y="34"/>
                    <a:pt x="67" y="0"/>
                    <a:pt x="67" y="0"/>
                  </a:cubicBezTo>
                  <a:close/>
                  <a:moveTo>
                    <a:pt x="67" y="100"/>
                  </a:moveTo>
                  <a:cubicBezTo>
                    <a:pt x="67" y="100"/>
                    <a:pt x="101" y="134"/>
                    <a:pt x="101" y="134"/>
                  </a:cubicBezTo>
                  <a:cubicBezTo>
                    <a:pt x="101" y="134"/>
                    <a:pt x="101" y="100"/>
                    <a:pt x="101" y="100"/>
                  </a:cubicBezTo>
                  <a:close/>
                  <a:moveTo>
                    <a:pt x="1" y="100"/>
                  </a:move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67" y="167"/>
                  </a:lnTo>
                  <a:cubicBezTo>
                    <a:pt x="34" y="167"/>
                    <a:pt x="34" y="167"/>
                    <a:pt x="34" y="134"/>
                  </a:cubicBezTo>
                  <a:cubicBezTo>
                    <a:pt x="34" y="134"/>
                    <a:pt x="34" y="100"/>
                    <a:pt x="34" y="100"/>
                  </a:cubicBezTo>
                  <a:close/>
                  <a:moveTo>
                    <a:pt x="67" y="134"/>
                  </a:moveTo>
                  <a:cubicBezTo>
                    <a:pt x="67" y="167"/>
                    <a:pt x="67" y="167"/>
                    <a:pt x="67" y="167"/>
                  </a:cubicBezTo>
                  <a:lnTo>
                    <a:pt x="101" y="167"/>
                  </a:lnTo>
                  <a:cubicBezTo>
                    <a:pt x="101" y="167"/>
                    <a:pt x="101" y="134"/>
                    <a:pt x="101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4921605" y="2941516"/>
              <a:ext cx="618" cy="2366"/>
            </a:xfrm>
            <a:custGeom>
              <a:avLst/>
              <a:gdLst/>
              <a:ahLst/>
              <a:cxnLst/>
              <a:rect l="l" t="t" r="r" b="b"/>
              <a:pathLst>
                <a:path w="35" h="134" extrusionOk="0">
                  <a:moveTo>
                    <a:pt x="1" y="0"/>
                  </a:moveTo>
                  <a:lnTo>
                    <a:pt x="1" y="133"/>
                  </a:lnTo>
                  <a:lnTo>
                    <a:pt x="34" y="1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4923371" y="2943282"/>
              <a:ext cx="618" cy="1183"/>
            </a:xfrm>
            <a:custGeom>
              <a:avLst/>
              <a:gdLst/>
              <a:ahLst/>
              <a:cxnLst/>
              <a:rect l="l" t="t" r="r" b="b"/>
              <a:pathLst>
                <a:path w="35" h="67" extrusionOk="0">
                  <a:moveTo>
                    <a:pt x="1" y="0"/>
                  </a:moveTo>
                  <a:lnTo>
                    <a:pt x="1" y="33"/>
                  </a:lnTo>
                  <a:lnTo>
                    <a:pt x="1" y="67"/>
                  </a:lnTo>
                  <a:lnTo>
                    <a:pt x="34" y="3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4924554" y="2941516"/>
              <a:ext cx="1784" cy="2366"/>
            </a:xfrm>
            <a:custGeom>
              <a:avLst/>
              <a:gdLst/>
              <a:ahLst/>
              <a:cxnLst/>
              <a:rect l="l" t="t" r="r" b="b"/>
              <a:pathLst>
                <a:path w="101" h="134" extrusionOk="0">
                  <a:moveTo>
                    <a:pt x="67" y="0"/>
                  </a:moveTo>
                  <a:cubicBezTo>
                    <a:pt x="67" y="0"/>
                    <a:pt x="67" y="0"/>
                    <a:pt x="67" y="33"/>
                  </a:cubicBezTo>
                  <a:cubicBezTo>
                    <a:pt x="67" y="33"/>
                    <a:pt x="101" y="33"/>
                    <a:pt x="101" y="67"/>
                  </a:cubicBezTo>
                  <a:cubicBezTo>
                    <a:pt x="101" y="33"/>
                    <a:pt x="101" y="33"/>
                    <a:pt x="101" y="0"/>
                  </a:cubicBezTo>
                  <a:close/>
                  <a:moveTo>
                    <a:pt x="1" y="0"/>
                  </a:moveTo>
                  <a:cubicBezTo>
                    <a:pt x="1" y="33"/>
                    <a:pt x="1" y="33"/>
                    <a:pt x="1" y="67"/>
                  </a:cubicBezTo>
                  <a:cubicBezTo>
                    <a:pt x="1" y="100"/>
                    <a:pt x="1" y="100"/>
                    <a:pt x="1" y="133"/>
                  </a:cubicBezTo>
                  <a:lnTo>
                    <a:pt x="67" y="133"/>
                  </a:lnTo>
                  <a:cubicBezTo>
                    <a:pt x="34" y="133"/>
                    <a:pt x="34" y="133"/>
                    <a:pt x="34" y="100"/>
                  </a:cubicBezTo>
                  <a:cubicBezTo>
                    <a:pt x="34" y="100"/>
                    <a:pt x="34" y="100"/>
                    <a:pt x="34" y="67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0"/>
                    <a:pt x="34" y="0"/>
                    <a:pt x="67" y="0"/>
                  </a:cubicBezTo>
                  <a:close/>
                  <a:moveTo>
                    <a:pt x="101" y="67"/>
                  </a:moveTo>
                  <a:cubicBezTo>
                    <a:pt x="101" y="100"/>
                    <a:pt x="67" y="100"/>
                    <a:pt x="67" y="100"/>
                  </a:cubicBezTo>
                  <a:cubicBezTo>
                    <a:pt x="67" y="133"/>
                    <a:pt x="67" y="133"/>
                    <a:pt x="67" y="133"/>
                  </a:cubicBezTo>
                  <a:lnTo>
                    <a:pt x="101" y="133"/>
                  </a:lnTo>
                  <a:cubicBezTo>
                    <a:pt x="101" y="100"/>
                    <a:pt x="101" y="100"/>
                    <a:pt x="101" y="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4926921" y="2942681"/>
              <a:ext cx="18" cy="20044"/>
            </a:xfrm>
            <a:custGeom>
              <a:avLst/>
              <a:gdLst/>
              <a:ahLst/>
              <a:cxnLst/>
              <a:rect l="l" t="t" r="r" b="b"/>
              <a:pathLst>
                <a:path w="1" h="1135" fill="none" extrusionOk="0">
                  <a:moveTo>
                    <a:pt x="0" y="1135"/>
                  </a:moveTo>
                  <a:lnTo>
                    <a:pt x="0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4926921" y="2962708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4926921" y="2958593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4926921" y="2955061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4926921" y="2950929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4926921" y="2946814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0"/>
                  </a:moveTo>
                  <a:lnTo>
                    <a:pt x="133" y="0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926921" y="2942681"/>
              <a:ext cx="2366" cy="18"/>
            </a:xfrm>
            <a:custGeom>
              <a:avLst/>
              <a:gdLst/>
              <a:ahLst/>
              <a:cxnLst/>
              <a:rect l="l" t="t" r="r" b="b"/>
              <a:pathLst>
                <a:path w="134" h="1" fill="none" extrusionOk="0">
                  <a:moveTo>
                    <a:pt x="0" y="1"/>
                  </a:moveTo>
                  <a:lnTo>
                    <a:pt x="133" y="1"/>
                  </a:lnTo>
                </a:path>
              </a:pathLst>
            </a:custGeom>
            <a:noFill/>
            <a:ln w="10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939865" y="2942681"/>
              <a:ext cx="68945" cy="20044"/>
            </a:xfrm>
            <a:custGeom>
              <a:avLst/>
              <a:gdLst/>
              <a:ahLst/>
              <a:cxnLst/>
              <a:rect l="l" t="t" r="r" b="b"/>
              <a:pathLst>
                <a:path w="3904" h="1135" extrusionOk="0">
                  <a:moveTo>
                    <a:pt x="1" y="1"/>
                  </a:moveTo>
                  <a:lnTo>
                    <a:pt x="1" y="1135"/>
                  </a:lnTo>
                  <a:lnTo>
                    <a:pt x="3904" y="1135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000000"/>
            </a:solidFill>
            <a:ln w="500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589035" y="2044934"/>
              <a:ext cx="553164" cy="184988"/>
            </a:xfrm>
            <a:custGeom>
              <a:avLst/>
              <a:gdLst/>
              <a:ahLst/>
              <a:cxnLst/>
              <a:rect l="l" t="t" r="r" b="b"/>
              <a:pathLst>
                <a:path w="31323" h="10475" fill="none" extrusionOk="0">
                  <a:moveTo>
                    <a:pt x="30189" y="8573"/>
                  </a:moveTo>
                  <a:cubicBezTo>
                    <a:pt x="28788" y="7806"/>
                    <a:pt x="28121" y="8440"/>
                    <a:pt x="27620" y="7806"/>
                  </a:cubicBezTo>
                  <a:cubicBezTo>
                    <a:pt x="27120" y="7172"/>
                    <a:pt x="28287" y="5404"/>
                    <a:pt x="25185" y="3836"/>
                  </a:cubicBezTo>
                  <a:cubicBezTo>
                    <a:pt x="23717" y="3103"/>
                    <a:pt x="24952" y="267"/>
                    <a:pt x="19681" y="134"/>
                  </a:cubicBezTo>
                  <a:cubicBezTo>
                    <a:pt x="14444" y="0"/>
                    <a:pt x="15311" y="3169"/>
                    <a:pt x="13910" y="4037"/>
                  </a:cubicBezTo>
                  <a:cubicBezTo>
                    <a:pt x="12476" y="4937"/>
                    <a:pt x="12109" y="3536"/>
                    <a:pt x="10708" y="4437"/>
                  </a:cubicBezTo>
                  <a:cubicBezTo>
                    <a:pt x="9307" y="5304"/>
                    <a:pt x="9941" y="7105"/>
                    <a:pt x="8773" y="7372"/>
                  </a:cubicBezTo>
                  <a:cubicBezTo>
                    <a:pt x="7639" y="7606"/>
                    <a:pt x="6672" y="6839"/>
                    <a:pt x="5271" y="7672"/>
                  </a:cubicBezTo>
                  <a:cubicBezTo>
                    <a:pt x="3870" y="8506"/>
                    <a:pt x="3870" y="9340"/>
                    <a:pt x="3236" y="9340"/>
                  </a:cubicBezTo>
                  <a:cubicBezTo>
                    <a:pt x="2602" y="9340"/>
                    <a:pt x="1301" y="8807"/>
                    <a:pt x="534" y="9340"/>
                  </a:cubicBezTo>
                  <a:lnTo>
                    <a:pt x="534" y="9340"/>
                  </a:lnTo>
                  <a:cubicBezTo>
                    <a:pt x="0" y="9674"/>
                    <a:pt x="234" y="10474"/>
                    <a:pt x="868" y="10474"/>
                  </a:cubicBezTo>
                  <a:lnTo>
                    <a:pt x="30122" y="10474"/>
                  </a:lnTo>
                  <a:cubicBezTo>
                    <a:pt x="30923" y="10474"/>
                    <a:pt x="31323" y="9474"/>
                    <a:pt x="30756" y="8940"/>
                  </a:cubicBezTo>
                  <a:cubicBezTo>
                    <a:pt x="30556" y="8773"/>
                    <a:pt x="30389" y="8673"/>
                    <a:pt x="30189" y="8573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774003" y="2186900"/>
              <a:ext cx="10031" cy="4733"/>
            </a:xfrm>
            <a:custGeom>
              <a:avLst/>
              <a:gdLst/>
              <a:ahLst/>
              <a:cxnLst/>
              <a:rect l="l" t="t" r="r" b="b"/>
              <a:pathLst>
                <a:path w="568" h="268" fill="none" extrusionOk="0">
                  <a:moveTo>
                    <a:pt x="568" y="0"/>
                  </a:moveTo>
                  <a:cubicBezTo>
                    <a:pt x="401" y="100"/>
                    <a:pt x="201" y="201"/>
                    <a:pt x="1" y="267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796395" y="2109145"/>
              <a:ext cx="87788" cy="61863"/>
            </a:xfrm>
            <a:custGeom>
              <a:avLst/>
              <a:gdLst/>
              <a:ahLst/>
              <a:cxnLst/>
              <a:rect l="l" t="t" r="r" b="b"/>
              <a:pathLst>
                <a:path w="4971" h="3503" fill="none" extrusionOk="0">
                  <a:moveTo>
                    <a:pt x="4970" y="0"/>
                  </a:moveTo>
                  <a:cubicBezTo>
                    <a:pt x="4737" y="1168"/>
                    <a:pt x="4203" y="1935"/>
                    <a:pt x="3569" y="2035"/>
                  </a:cubicBezTo>
                  <a:cubicBezTo>
                    <a:pt x="2936" y="2102"/>
                    <a:pt x="601" y="1868"/>
                    <a:pt x="234" y="2736"/>
                  </a:cubicBezTo>
                  <a:cubicBezTo>
                    <a:pt x="134" y="2969"/>
                    <a:pt x="67" y="3236"/>
                    <a:pt x="0" y="3503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888879" y="2081454"/>
              <a:ext cx="17678" cy="15329"/>
            </a:xfrm>
            <a:custGeom>
              <a:avLst/>
              <a:gdLst/>
              <a:ahLst/>
              <a:cxnLst/>
              <a:rect l="l" t="t" r="r" b="b"/>
              <a:pathLst>
                <a:path w="1001" h="868" fill="none" extrusionOk="0">
                  <a:moveTo>
                    <a:pt x="1001" y="0"/>
                  </a:moveTo>
                  <a:cubicBezTo>
                    <a:pt x="567" y="201"/>
                    <a:pt x="234" y="501"/>
                    <a:pt x="0" y="868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3374104" y="1809884"/>
              <a:ext cx="764060" cy="256282"/>
            </a:xfrm>
            <a:custGeom>
              <a:avLst/>
              <a:gdLst/>
              <a:ahLst/>
              <a:cxnLst/>
              <a:rect l="l" t="t" r="r" b="b"/>
              <a:pathLst>
                <a:path w="43265" h="14512" fill="none" extrusionOk="0">
                  <a:moveTo>
                    <a:pt x="41730" y="11843"/>
                  </a:moveTo>
                  <a:cubicBezTo>
                    <a:pt x="39796" y="10809"/>
                    <a:pt x="38895" y="11676"/>
                    <a:pt x="38195" y="10809"/>
                  </a:cubicBezTo>
                  <a:cubicBezTo>
                    <a:pt x="37494" y="9908"/>
                    <a:pt x="39095" y="7473"/>
                    <a:pt x="34859" y="5305"/>
                  </a:cubicBezTo>
                  <a:cubicBezTo>
                    <a:pt x="32791" y="4271"/>
                    <a:pt x="34492" y="368"/>
                    <a:pt x="27253" y="201"/>
                  </a:cubicBezTo>
                  <a:cubicBezTo>
                    <a:pt x="20015" y="1"/>
                    <a:pt x="21182" y="4371"/>
                    <a:pt x="19214" y="5605"/>
                  </a:cubicBezTo>
                  <a:cubicBezTo>
                    <a:pt x="17280" y="6872"/>
                    <a:pt x="16746" y="4904"/>
                    <a:pt x="14811" y="6139"/>
                  </a:cubicBezTo>
                  <a:cubicBezTo>
                    <a:pt x="12876" y="7373"/>
                    <a:pt x="13744" y="9841"/>
                    <a:pt x="12176" y="10208"/>
                  </a:cubicBezTo>
                  <a:cubicBezTo>
                    <a:pt x="10575" y="10542"/>
                    <a:pt x="9241" y="9408"/>
                    <a:pt x="7272" y="10608"/>
                  </a:cubicBezTo>
                  <a:cubicBezTo>
                    <a:pt x="5304" y="11809"/>
                    <a:pt x="5338" y="12943"/>
                    <a:pt x="4437" y="12943"/>
                  </a:cubicBezTo>
                  <a:cubicBezTo>
                    <a:pt x="3570" y="12943"/>
                    <a:pt x="1802" y="12210"/>
                    <a:pt x="734" y="12943"/>
                  </a:cubicBezTo>
                  <a:lnTo>
                    <a:pt x="701" y="12943"/>
                  </a:lnTo>
                  <a:cubicBezTo>
                    <a:pt x="1" y="13410"/>
                    <a:pt x="334" y="14511"/>
                    <a:pt x="1201" y="14511"/>
                  </a:cubicBezTo>
                  <a:lnTo>
                    <a:pt x="41630" y="14511"/>
                  </a:lnTo>
                  <a:cubicBezTo>
                    <a:pt x="42731" y="14478"/>
                    <a:pt x="43265" y="13144"/>
                    <a:pt x="42498" y="12376"/>
                  </a:cubicBezTo>
                  <a:cubicBezTo>
                    <a:pt x="42264" y="12176"/>
                    <a:pt x="41997" y="11976"/>
                    <a:pt x="41730" y="11843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3630346" y="2006047"/>
              <a:ext cx="13581" cy="7099"/>
            </a:xfrm>
            <a:custGeom>
              <a:avLst/>
              <a:gdLst/>
              <a:ahLst/>
              <a:cxnLst/>
              <a:rect l="l" t="t" r="r" b="b"/>
              <a:pathLst>
                <a:path w="769" h="402" fill="none" extrusionOk="0">
                  <a:moveTo>
                    <a:pt x="768" y="1"/>
                  </a:moveTo>
                  <a:cubicBezTo>
                    <a:pt x="535" y="168"/>
                    <a:pt x="268" y="268"/>
                    <a:pt x="1" y="401"/>
                  </a:cubicBezTo>
                </a:path>
              </a:pathLst>
            </a:custGeom>
            <a:noFill/>
            <a:ln w="75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3660985" y="1898836"/>
              <a:ext cx="121377" cy="85439"/>
            </a:xfrm>
            <a:custGeom>
              <a:avLst/>
              <a:gdLst/>
              <a:ahLst/>
              <a:cxnLst/>
              <a:rect l="l" t="t" r="r" b="b"/>
              <a:pathLst>
                <a:path w="6873" h="4838" fill="none" extrusionOk="0">
                  <a:moveTo>
                    <a:pt x="6872" y="1"/>
                  </a:moveTo>
                  <a:cubicBezTo>
                    <a:pt x="6539" y="1602"/>
                    <a:pt x="5805" y="2669"/>
                    <a:pt x="4937" y="2803"/>
                  </a:cubicBezTo>
                  <a:cubicBezTo>
                    <a:pt x="4070" y="2903"/>
                    <a:pt x="834" y="2569"/>
                    <a:pt x="301" y="3770"/>
                  </a:cubicBezTo>
                  <a:cubicBezTo>
                    <a:pt x="134" y="4104"/>
                    <a:pt x="34" y="4471"/>
                    <a:pt x="1" y="4838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3789407" y="1860549"/>
              <a:ext cx="23576" cy="21227"/>
            </a:xfrm>
            <a:custGeom>
              <a:avLst/>
              <a:gdLst/>
              <a:ahLst/>
              <a:cxnLst/>
              <a:rect l="l" t="t" r="r" b="b"/>
              <a:pathLst>
                <a:path w="1335" h="1202" fill="none" extrusionOk="0">
                  <a:moveTo>
                    <a:pt x="1335" y="1"/>
                  </a:moveTo>
                  <a:cubicBezTo>
                    <a:pt x="768" y="234"/>
                    <a:pt x="301" y="668"/>
                    <a:pt x="0" y="1201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3001802" y="2390728"/>
              <a:ext cx="552581" cy="184988"/>
            </a:xfrm>
            <a:custGeom>
              <a:avLst/>
              <a:gdLst/>
              <a:ahLst/>
              <a:cxnLst/>
              <a:rect l="l" t="t" r="r" b="b"/>
              <a:pathLst>
                <a:path w="31290" h="10475" fill="none" extrusionOk="0">
                  <a:moveTo>
                    <a:pt x="30156" y="8539"/>
                  </a:moveTo>
                  <a:cubicBezTo>
                    <a:pt x="28755" y="7772"/>
                    <a:pt x="28121" y="8439"/>
                    <a:pt x="27621" y="7772"/>
                  </a:cubicBezTo>
                  <a:cubicBezTo>
                    <a:pt x="27120" y="7138"/>
                    <a:pt x="28254" y="5371"/>
                    <a:pt x="25186" y="3803"/>
                  </a:cubicBezTo>
                  <a:cubicBezTo>
                    <a:pt x="23718" y="3069"/>
                    <a:pt x="24952" y="234"/>
                    <a:pt x="19682" y="100"/>
                  </a:cubicBezTo>
                  <a:cubicBezTo>
                    <a:pt x="14445" y="0"/>
                    <a:pt x="15312" y="3136"/>
                    <a:pt x="13877" y="4036"/>
                  </a:cubicBezTo>
                  <a:cubicBezTo>
                    <a:pt x="12476" y="4904"/>
                    <a:pt x="12110" y="3503"/>
                    <a:pt x="10709" y="4403"/>
                  </a:cubicBezTo>
                  <a:cubicBezTo>
                    <a:pt x="9308" y="5304"/>
                    <a:pt x="9941" y="7105"/>
                    <a:pt x="8774" y="7339"/>
                  </a:cubicBezTo>
                  <a:cubicBezTo>
                    <a:pt x="7640" y="7605"/>
                    <a:pt x="6672" y="6772"/>
                    <a:pt x="5238" y="7639"/>
                  </a:cubicBezTo>
                  <a:cubicBezTo>
                    <a:pt x="3837" y="8506"/>
                    <a:pt x="3837" y="9307"/>
                    <a:pt x="3203" y="9307"/>
                  </a:cubicBezTo>
                  <a:cubicBezTo>
                    <a:pt x="2569" y="9307"/>
                    <a:pt x="1302" y="8806"/>
                    <a:pt x="535" y="9307"/>
                  </a:cubicBezTo>
                  <a:lnTo>
                    <a:pt x="501" y="9307"/>
                  </a:lnTo>
                  <a:cubicBezTo>
                    <a:pt x="1" y="9674"/>
                    <a:pt x="234" y="10441"/>
                    <a:pt x="835" y="10474"/>
                  </a:cubicBezTo>
                  <a:lnTo>
                    <a:pt x="30089" y="10474"/>
                  </a:lnTo>
                  <a:cubicBezTo>
                    <a:pt x="30890" y="10474"/>
                    <a:pt x="31290" y="9473"/>
                    <a:pt x="30723" y="8906"/>
                  </a:cubicBezTo>
                  <a:cubicBezTo>
                    <a:pt x="30556" y="8773"/>
                    <a:pt x="30356" y="8640"/>
                    <a:pt x="30156" y="8539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3186787" y="2532694"/>
              <a:ext cx="10031" cy="4715"/>
            </a:xfrm>
            <a:custGeom>
              <a:avLst/>
              <a:gdLst/>
              <a:ahLst/>
              <a:cxnLst/>
              <a:rect l="l" t="t" r="r" b="b"/>
              <a:pathLst>
                <a:path w="568" h="267" fill="none" extrusionOk="0">
                  <a:moveTo>
                    <a:pt x="567" y="0"/>
                  </a:moveTo>
                  <a:cubicBezTo>
                    <a:pt x="400" y="100"/>
                    <a:pt x="200" y="167"/>
                    <a:pt x="0" y="267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3209162" y="2454338"/>
              <a:ext cx="87788" cy="62463"/>
            </a:xfrm>
            <a:custGeom>
              <a:avLst/>
              <a:gdLst/>
              <a:ahLst/>
              <a:cxnLst/>
              <a:rect l="l" t="t" r="r" b="b"/>
              <a:pathLst>
                <a:path w="4971" h="3537" fill="none" extrusionOk="0">
                  <a:moveTo>
                    <a:pt x="4971" y="1"/>
                  </a:moveTo>
                  <a:cubicBezTo>
                    <a:pt x="4737" y="1168"/>
                    <a:pt x="4204" y="1969"/>
                    <a:pt x="3570" y="2035"/>
                  </a:cubicBezTo>
                  <a:cubicBezTo>
                    <a:pt x="2936" y="2102"/>
                    <a:pt x="601" y="1902"/>
                    <a:pt x="234" y="2736"/>
                  </a:cubicBezTo>
                  <a:cubicBezTo>
                    <a:pt x="134" y="3003"/>
                    <a:pt x="67" y="3270"/>
                    <a:pt x="1" y="3536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3301646" y="2427248"/>
              <a:ext cx="17113" cy="14746"/>
            </a:xfrm>
            <a:custGeom>
              <a:avLst/>
              <a:gdLst/>
              <a:ahLst/>
              <a:cxnLst/>
              <a:rect l="l" t="t" r="r" b="b"/>
              <a:pathLst>
                <a:path w="969" h="835" fill="none" extrusionOk="0">
                  <a:moveTo>
                    <a:pt x="968" y="0"/>
                  </a:moveTo>
                  <a:cubicBezTo>
                    <a:pt x="568" y="167"/>
                    <a:pt x="234" y="467"/>
                    <a:pt x="1" y="834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5399935" y="1570136"/>
              <a:ext cx="55982" cy="7082"/>
            </a:xfrm>
            <a:custGeom>
              <a:avLst/>
              <a:gdLst/>
              <a:ahLst/>
              <a:cxnLst/>
              <a:rect l="l" t="t" r="r" b="b"/>
              <a:pathLst>
                <a:path w="3170" h="401" fill="none" extrusionOk="0">
                  <a:moveTo>
                    <a:pt x="3170" y="34"/>
                  </a:moveTo>
                  <a:lnTo>
                    <a:pt x="2903" y="34"/>
                  </a:lnTo>
                  <a:cubicBezTo>
                    <a:pt x="1936" y="67"/>
                    <a:pt x="935" y="167"/>
                    <a:pt x="1" y="401"/>
                  </a:cubicBezTo>
                  <a:cubicBezTo>
                    <a:pt x="1035" y="134"/>
                    <a:pt x="2102" y="0"/>
                    <a:pt x="3170" y="34"/>
                  </a:cubicBezTo>
                  <a:close/>
                </a:path>
              </a:pathLst>
            </a:custGeom>
            <a:noFill/>
            <a:ln w="75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958726" y="1571319"/>
              <a:ext cx="994982" cy="264511"/>
            </a:xfrm>
            <a:custGeom>
              <a:avLst/>
              <a:gdLst/>
              <a:ahLst/>
              <a:cxnLst/>
              <a:rect l="l" t="t" r="r" b="b"/>
              <a:pathLst>
                <a:path w="56341" h="14978" fill="none" extrusionOk="0">
                  <a:moveTo>
                    <a:pt x="55040" y="14911"/>
                  </a:moveTo>
                  <a:lnTo>
                    <a:pt x="1268" y="14911"/>
                  </a:lnTo>
                  <a:cubicBezTo>
                    <a:pt x="367" y="14911"/>
                    <a:pt x="0" y="13777"/>
                    <a:pt x="768" y="13276"/>
                  </a:cubicBezTo>
                  <a:lnTo>
                    <a:pt x="801" y="13243"/>
                  </a:lnTo>
                  <a:cubicBezTo>
                    <a:pt x="1902" y="12509"/>
                    <a:pt x="3736" y="13243"/>
                    <a:pt x="4637" y="13243"/>
                  </a:cubicBezTo>
                  <a:cubicBezTo>
                    <a:pt x="5571" y="13243"/>
                    <a:pt x="5571" y="12075"/>
                    <a:pt x="7606" y="10841"/>
                  </a:cubicBezTo>
                  <a:cubicBezTo>
                    <a:pt x="9641" y="9574"/>
                    <a:pt x="11042" y="10741"/>
                    <a:pt x="12676" y="10408"/>
                  </a:cubicBezTo>
                  <a:cubicBezTo>
                    <a:pt x="14344" y="10041"/>
                    <a:pt x="13410" y="7439"/>
                    <a:pt x="15445" y="6171"/>
                  </a:cubicBezTo>
                  <a:cubicBezTo>
                    <a:pt x="16946" y="5204"/>
                    <a:pt x="17646" y="6071"/>
                    <a:pt x="18747" y="6071"/>
                  </a:cubicBezTo>
                  <a:cubicBezTo>
                    <a:pt x="19214" y="6038"/>
                    <a:pt x="19648" y="5871"/>
                    <a:pt x="20048" y="5604"/>
                  </a:cubicBezTo>
                  <a:cubicBezTo>
                    <a:pt x="21682" y="4570"/>
                    <a:pt x="21182" y="1401"/>
                    <a:pt x="24951" y="334"/>
                  </a:cubicBezTo>
                  <a:lnTo>
                    <a:pt x="24985" y="334"/>
                  </a:lnTo>
                  <a:cubicBezTo>
                    <a:pt x="25952" y="134"/>
                    <a:pt x="26920" y="0"/>
                    <a:pt x="27920" y="0"/>
                  </a:cubicBezTo>
                  <a:lnTo>
                    <a:pt x="28421" y="0"/>
                  </a:lnTo>
                  <a:cubicBezTo>
                    <a:pt x="29388" y="0"/>
                    <a:pt x="30389" y="134"/>
                    <a:pt x="31323" y="334"/>
                  </a:cubicBezTo>
                  <a:lnTo>
                    <a:pt x="31389" y="334"/>
                  </a:lnTo>
                  <a:cubicBezTo>
                    <a:pt x="35159" y="1434"/>
                    <a:pt x="34658" y="4570"/>
                    <a:pt x="36293" y="5604"/>
                  </a:cubicBezTo>
                  <a:cubicBezTo>
                    <a:pt x="36660" y="5871"/>
                    <a:pt x="37127" y="6038"/>
                    <a:pt x="37594" y="6071"/>
                  </a:cubicBezTo>
                  <a:cubicBezTo>
                    <a:pt x="38695" y="6071"/>
                    <a:pt x="39362" y="5237"/>
                    <a:pt x="40896" y="6171"/>
                  </a:cubicBezTo>
                  <a:cubicBezTo>
                    <a:pt x="42898" y="7439"/>
                    <a:pt x="41997" y="10041"/>
                    <a:pt x="43631" y="10408"/>
                  </a:cubicBezTo>
                  <a:cubicBezTo>
                    <a:pt x="45299" y="10741"/>
                    <a:pt x="46700" y="9574"/>
                    <a:pt x="48735" y="10841"/>
                  </a:cubicBezTo>
                  <a:cubicBezTo>
                    <a:pt x="50770" y="12075"/>
                    <a:pt x="50770" y="13243"/>
                    <a:pt x="51671" y="13243"/>
                  </a:cubicBezTo>
                  <a:cubicBezTo>
                    <a:pt x="52605" y="13243"/>
                    <a:pt x="54439" y="12509"/>
                    <a:pt x="55540" y="13243"/>
                  </a:cubicBezTo>
                  <a:lnTo>
                    <a:pt x="55573" y="13276"/>
                  </a:lnTo>
                  <a:cubicBezTo>
                    <a:pt x="56341" y="13777"/>
                    <a:pt x="55940" y="14978"/>
                    <a:pt x="55040" y="14911"/>
                  </a:cubicBezTo>
                  <a:close/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5455316" y="1570136"/>
              <a:ext cx="55982" cy="7082"/>
            </a:xfrm>
            <a:custGeom>
              <a:avLst/>
              <a:gdLst/>
              <a:ahLst/>
              <a:cxnLst/>
              <a:rect l="l" t="t" r="r" b="b"/>
              <a:pathLst>
                <a:path w="3170" h="401" fill="none" extrusionOk="0">
                  <a:moveTo>
                    <a:pt x="3169" y="401"/>
                  </a:moveTo>
                  <a:cubicBezTo>
                    <a:pt x="2235" y="167"/>
                    <a:pt x="1235" y="67"/>
                    <a:pt x="267" y="34"/>
                  </a:cubicBezTo>
                  <a:lnTo>
                    <a:pt x="0" y="34"/>
                  </a:lnTo>
                  <a:cubicBezTo>
                    <a:pt x="1068" y="0"/>
                    <a:pt x="2135" y="134"/>
                    <a:pt x="3169" y="401"/>
                  </a:cubicBezTo>
                  <a:close/>
                </a:path>
              </a:pathLst>
            </a:custGeom>
            <a:noFill/>
            <a:ln w="75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5235594" y="1663202"/>
              <a:ext cx="114296" cy="61881"/>
            </a:xfrm>
            <a:custGeom>
              <a:avLst/>
              <a:gdLst/>
              <a:ahLst/>
              <a:cxnLst/>
              <a:rect l="l" t="t" r="r" b="b"/>
              <a:pathLst>
                <a:path w="6472" h="3504" fill="none" extrusionOk="0">
                  <a:moveTo>
                    <a:pt x="6471" y="1"/>
                  </a:moveTo>
                  <a:cubicBezTo>
                    <a:pt x="6205" y="1168"/>
                    <a:pt x="4970" y="2069"/>
                    <a:pt x="4203" y="2136"/>
                  </a:cubicBezTo>
                  <a:cubicBezTo>
                    <a:pt x="2469" y="2236"/>
                    <a:pt x="1401" y="968"/>
                    <a:pt x="534" y="2236"/>
                  </a:cubicBezTo>
                  <a:cubicBezTo>
                    <a:pt x="267" y="2636"/>
                    <a:pt x="100" y="3036"/>
                    <a:pt x="0" y="3503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5355768" y="1635530"/>
              <a:ext cx="20627" cy="14728"/>
            </a:xfrm>
            <a:custGeom>
              <a:avLst/>
              <a:gdLst/>
              <a:ahLst/>
              <a:cxnLst/>
              <a:rect l="l" t="t" r="r" b="b"/>
              <a:pathLst>
                <a:path w="1168" h="834" fill="none" extrusionOk="0">
                  <a:moveTo>
                    <a:pt x="1168" y="0"/>
                  </a:moveTo>
                  <a:cubicBezTo>
                    <a:pt x="701" y="133"/>
                    <a:pt x="300" y="434"/>
                    <a:pt x="0" y="834"/>
                  </a:cubicBezTo>
                </a:path>
              </a:pathLst>
            </a:custGeom>
            <a:noFill/>
            <a:ln w="75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4820874" y="1670284"/>
              <a:ext cx="51267" cy="361712"/>
            </a:xfrm>
            <a:custGeom>
              <a:avLst/>
              <a:gdLst/>
              <a:ahLst/>
              <a:cxnLst/>
              <a:rect l="l" t="t" r="r" b="b"/>
              <a:pathLst>
                <a:path w="2903" h="20482" extrusionOk="0">
                  <a:moveTo>
                    <a:pt x="768" y="0"/>
                  </a:moveTo>
                  <a:lnTo>
                    <a:pt x="1" y="20481"/>
                  </a:lnTo>
                  <a:lnTo>
                    <a:pt x="2903" y="2048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4873306" y="1524185"/>
              <a:ext cx="115479" cy="110764"/>
            </a:xfrm>
            <a:custGeom>
              <a:avLst/>
              <a:gdLst/>
              <a:ahLst/>
              <a:cxnLst/>
              <a:rect l="l" t="t" r="r" b="b"/>
              <a:pathLst>
                <a:path w="6539" h="6272" extrusionOk="0">
                  <a:moveTo>
                    <a:pt x="6172" y="1"/>
                  </a:moveTo>
                  <a:lnTo>
                    <a:pt x="1" y="5504"/>
                  </a:lnTo>
                  <a:lnTo>
                    <a:pt x="734" y="6272"/>
                  </a:lnTo>
                  <a:lnTo>
                    <a:pt x="6539" y="401"/>
                  </a:lnTo>
                  <a:lnTo>
                    <a:pt x="617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4794967" y="1621384"/>
              <a:ext cx="91320" cy="90154"/>
            </a:xfrm>
            <a:custGeom>
              <a:avLst/>
              <a:gdLst/>
              <a:ahLst/>
              <a:cxnLst/>
              <a:rect l="l" t="t" r="r" b="b"/>
              <a:pathLst>
                <a:path w="5171" h="5105" extrusionOk="0">
                  <a:moveTo>
                    <a:pt x="4437" y="0"/>
                  </a:moveTo>
                  <a:lnTo>
                    <a:pt x="2702" y="1935"/>
                  </a:lnTo>
                  <a:lnTo>
                    <a:pt x="300" y="968"/>
                  </a:lnTo>
                  <a:lnTo>
                    <a:pt x="0" y="2002"/>
                  </a:lnTo>
                  <a:lnTo>
                    <a:pt x="2569" y="2536"/>
                  </a:lnTo>
                  <a:lnTo>
                    <a:pt x="2935" y="5104"/>
                  </a:lnTo>
                  <a:lnTo>
                    <a:pt x="3970" y="4837"/>
                  </a:lnTo>
                  <a:lnTo>
                    <a:pt x="3136" y="2369"/>
                  </a:lnTo>
                  <a:lnTo>
                    <a:pt x="5170" y="768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4656533" y="1601941"/>
              <a:ext cx="143752" cy="54799"/>
            </a:xfrm>
            <a:custGeom>
              <a:avLst/>
              <a:gdLst/>
              <a:ahLst/>
              <a:cxnLst/>
              <a:rect l="l" t="t" r="r" b="b"/>
              <a:pathLst>
                <a:path w="8140" h="3103" extrusionOk="0">
                  <a:moveTo>
                    <a:pt x="134" y="1"/>
                  </a:moveTo>
                  <a:lnTo>
                    <a:pt x="0" y="534"/>
                  </a:lnTo>
                  <a:lnTo>
                    <a:pt x="7839" y="3103"/>
                  </a:lnTo>
                  <a:lnTo>
                    <a:pt x="8139" y="2069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4846798" y="1706804"/>
              <a:ext cx="48318" cy="145518"/>
            </a:xfrm>
            <a:custGeom>
              <a:avLst/>
              <a:gdLst/>
              <a:ahLst/>
              <a:cxnLst/>
              <a:rect l="l" t="t" r="r" b="b"/>
              <a:pathLst>
                <a:path w="2736" h="8240" extrusionOk="0">
                  <a:moveTo>
                    <a:pt x="1035" y="0"/>
                  </a:moveTo>
                  <a:lnTo>
                    <a:pt x="0" y="267"/>
                  </a:lnTo>
                  <a:lnTo>
                    <a:pt x="2169" y="8240"/>
                  </a:lnTo>
                  <a:lnTo>
                    <a:pt x="2736" y="8106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827355" y="1641993"/>
              <a:ext cx="38305" cy="38322"/>
            </a:xfrm>
            <a:custGeom>
              <a:avLst/>
              <a:gdLst/>
              <a:ahLst/>
              <a:cxnLst/>
              <a:rect l="l" t="t" r="r" b="b"/>
              <a:pathLst>
                <a:path w="2169" h="2170" extrusionOk="0">
                  <a:moveTo>
                    <a:pt x="1068" y="1"/>
                  </a:moveTo>
                  <a:cubicBezTo>
                    <a:pt x="468" y="1"/>
                    <a:pt x="1" y="501"/>
                    <a:pt x="1" y="1068"/>
                  </a:cubicBezTo>
                  <a:cubicBezTo>
                    <a:pt x="1" y="1669"/>
                    <a:pt x="468" y="2169"/>
                    <a:pt x="1068" y="2169"/>
                  </a:cubicBezTo>
                  <a:cubicBezTo>
                    <a:pt x="1669" y="2169"/>
                    <a:pt x="2169" y="1669"/>
                    <a:pt x="2169" y="1068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337828" y="1722115"/>
              <a:ext cx="51267" cy="361712"/>
            </a:xfrm>
            <a:custGeom>
              <a:avLst/>
              <a:gdLst/>
              <a:ahLst/>
              <a:cxnLst/>
              <a:rect l="l" t="t" r="r" b="b"/>
              <a:pathLst>
                <a:path w="2903" h="20482" extrusionOk="0">
                  <a:moveTo>
                    <a:pt x="801" y="1"/>
                  </a:moveTo>
                  <a:lnTo>
                    <a:pt x="1" y="20482"/>
                  </a:lnTo>
                  <a:lnTo>
                    <a:pt x="2903" y="20482"/>
                  </a:lnTo>
                  <a:lnTo>
                    <a:pt x="2136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182900" y="1725064"/>
              <a:ext cx="137289" cy="77192"/>
            </a:xfrm>
            <a:custGeom>
              <a:avLst/>
              <a:gdLst/>
              <a:ahLst/>
              <a:cxnLst/>
              <a:rect l="l" t="t" r="r" b="b"/>
              <a:pathLst>
                <a:path w="7774" h="4371" extrusionOk="0">
                  <a:moveTo>
                    <a:pt x="7306" y="0"/>
                  </a:moveTo>
                  <a:lnTo>
                    <a:pt x="1" y="3870"/>
                  </a:lnTo>
                  <a:lnTo>
                    <a:pt x="234" y="4370"/>
                  </a:lnTo>
                  <a:lnTo>
                    <a:pt x="7773" y="968"/>
                  </a:lnTo>
                  <a:lnTo>
                    <a:pt x="7306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4311922" y="1662620"/>
              <a:ext cx="93669" cy="84256"/>
            </a:xfrm>
            <a:custGeom>
              <a:avLst/>
              <a:gdLst/>
              <a:ahLst/>
              <a:cxnLst/>
              <a:rect l="l" t="t" r="r" b="b"/>
              <a:pathLst>
                <a:path w="5304" h="4771" extrusionOk="0">
                  <a:moveTo>
                    <a:pt x="2335" y="0"/>
                  </a:moveTo>
                  <a:lnTo>
                    <a:pt x="2402" y="2602"/>
                  </a:lnTo>
                  <a:lnTo>
                    <a:pt x="0" y="3536"/>
                  </a:lnTo>
                  <a:lnTo>
                    <a:pt x="467" y="4504"/>
                  </a:lnTo>
                  <a:lnTo>
                    <a:pt x="2702" y="3136"/>
                  </a:lnTo>
                  <a:lnTo>
                    <a:pt x="4704" y="4771"/>
                  </a:lnTo>
                  <a:lnTo>
                    <a:pt x="5304" y="3870"/>
                  </a:lnTo>
                  <a:lnTo>
                    <a:pt x="3002" y="2636"/>
                  </a:lnTo>
                  <a:lnTo>
                    <a:pt x="3436" y="67"/>
                  </a:lnTo>
                  <a:lnTo>
                    <a:pt x="2335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4394975" y="1730945"/>
              <a:ext cx="129024" cy="93686"/>
            </a:xfrm>
            <a:custGeom>
              <a:avLst/>
              <a:gdLst/>
              <a:ahLst/>
              <a:cxnLst/>
              <a:rect l="l" t="t" r="r" b="b"/>
              <a:pathLst>
                <a:path w="7306" h="5305" extrusionOk="0">
                  <a:moveTo>
                    <a:pt x="601" y="1"/>
                  </a:moveTo>
                  <a:lnTo>
                    <a:pt x="1" y="902"/>
                  </a:lnTo>
                  <a:lnTo>
                    <a:pt x="7006" y="5305"/>
                  </a:lnTo>
                  <a:lnTo>
                    <a:pt x="7306" y="4838"/>
                  </a:lnTo>
                  <a:lnTo>
                    <a:pt x="601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4353157" y="1517122"/>
              <a:ext cx="24759" cy="146702"/>
            </a:xfrm>
            <a:custGeom>
              <a:avLst/>
              <a:gdLst/>
              <a:ahLst/>
              <a:cxnLst/>
              <a:rect l="l" t="t" r="r" b="b"/>
              <a:pathLst>
                <a:path w="1402" h="8307" extrusionOk="0">
                  <a:moveTo>
                    <a:pt x="834" y="0"/>
                  </a:moveTo>
                  <a:lnTo>
                    <a:pt x="0" y="8239"/>
                  </a:lnTo>
                  <a:lnTo>
                    <a:pt x="1101" y="8306"/>
                  </a:lnTo>
                  <a:lnTo>
                    <a:pt x="1401" y="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4344310" y="1693842"/>
              <a:ext cx="38322" cy="38305"/>
            </a:xfrm>
            <a:custGeom>
              <a:avLst/>
              <a:gdLst/>
              <a:ahLst/>
              <a:cxnLst/>
              <a:rect l="l" t="t" r="r" b="b"/>
              <a:pathLst>
                <a:path w="2170" h="2169" extrusionOk="0">
                  <a:moveTo>
                    <a:pt x="1102" y="0"/>
                  </a:moveTo>
                  <a:cubicBezTo>
                    <a:pt x="501" y="0"/>
                    <a:pt x="1" y="501"/>
                    <a:pt x="1" y="1068"/>
                  </a:cubicBezTo>
                  <a:cubicBezTo>
                    <a:pt x="1" y="1668"/>
                    <a:pt x="501" y="2169"/>
                    <a:pt x="1102" y="2169"/>
                  </a:cubicBezTo>
                  <a:cubicBezTo>
                    <a:pt x="1702" y="2169"/>
                    <a:pt x="2169" y="1668"/>
                    <a:pt x="2169" y="1068"/>
                  </a:cubicBezTo>
                  <a:cubicBezTo>
                    <a:pt x="2169" y="501"/>
                    <a:pt x="1702" y="0"/>
                    <a:pt x="1102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559917" y="1456443"/>
              <a:ext cx="78958" cy="554930"/>
            </a:xfrm>
            <a:custGeom>
              <a:avLst/>
              <a:gdLst/>
              <a:ahLst/>
              <a:cxnLst/>
              <a:rect l="l" t="t" r="r" b="b"/>
              <a:pathLst>
                <a:path w="4471" h="31423" extrusionOk="0">
                  <a:moveTo>
                    <a:pt x="1201" y="0"/>
                  </a:moveTo>
                  <a:lnTo>
                    <a:pt x="1" y="31423"/>
                  </a:lnTo>
                  <a:lnTo>
                    <a:pt x="4470" y="31423"/>
                  </a:lnTo>
                  <a:lnTo>
                    <a:pt x="3270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346676" y="1270875"/>
              <a:ext cx="199117" cy="142004"/>
            </a:xfrm>
            <a:custGeom>
              <a:avLst/>
              <a:gdLst/>
              <a:ahLst/>
              <a:cxnLst/>
              <a:rect l="l" t="t" r="r" b="b"/>
              <a:pathLst>
                <a:path w="11275" h="8041" extrusionOk="0">
                  <a:moveTo>
                    <a:pt x="467" y="1"/>
                  </a:moveTo>
                  <a:lnTo>
                    <a:pt x="0" y="735"/>
                  </a:lnTo>
                  <a:lnTo>
                    <a:pt x="10374" y="8040"/>
                  </a:lnTo>
                  <a:lnTo>
                    <a:pt x="11275" y="6639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4529878" y="1388118"/>
              <a:ext cx="144335" cy="129024"/>
            </a:xfrm>
            <a:custGeom>
              <a:avLst/>
              <a:gdLst/>
              <a:ahLst/>
              <a:cxnLst/>
              <a:rect l="l" t="t" r="r" b="b"/>
              <a:pathLst>
                <a:path w="8173" h="7306" extrusionOk="0">
                  <a:moveTo>
                    <a:pt x="901" y="0"/>
                  </a:moveTo>
                  <a:lnTo>
                    <a:pt x="0" y="1401"/>
                  </a:lnTo>
                  <a:lnTo>
                    <a:pt x="3536" y="3302"/>
                  </a:lnTo>
                  <a:lnTo>
                    <a:pt x="2936" y="7205"/>
                  </a:lnTo>
                  <a:lnTo>
                    <a:pt x="4604" y="7305"/>
                  </a:lnTo>
                  <a:lnTo>
                    <a:pt x="4470" y="3302"/>
                  </a:lnTo>
                  <a:lnTo>
                    <a:pt x="8173" y="1868"/>
                  </a:lnTo>
                  <a:lnTo>
                    <a:pt x="7439" y="367"/>
                  </a:lnTo>
                  <a:lnTo>
                    <a:pt x="4003" y="2502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4575828" y="1515356"/>
              <a:ext cx="35355" cy="225041"/>
            </a:xfrm>
            <a:custGeom>
              <a:avLst/>
              <a:gdLst/>
              <a:ahLst/>
              <a:cxnLst/>
              <a:rect l="l" t="t" r="r" b="b"/>
              <a:pathLst>
                <a:path w="2002" h="12743" extrusionOk="0">
                  <a:moveTo>
                    <a:pt x="334" y="0"/>
                  </a:moveTo>
                  <a:lnTo>
                    <a:pt x="0" y="12676"/>
                  </a:lnTo>
                  <a:lnTo>
                    <a:pt x="867" y="12743"/>
                  </a:lnTo>
                  <a:lnTo>
                    <a:pt x="2002" y="100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4661230" y="1300331"/>
              <a:ext cx="209748" cy="120794"/>
            </a:xfrm>
            <a:custGeom>
              <a:avLst/>
              <a:gdLst/>
              <a:ahLst/>
              <a:cxnLst/>
              <a:rect l="l" t="t" r="r" b="b"/>
              <a:pathLst>
                <a:path w="11877" h="6840" extrusionOk="0">
                  <a:moveTo>
                    <a:pt x="11509" y="1"/>
                  </a:moveTo>
                  <a:lnTo>
                    <a:pt x="1" y="5338"/>
                  </a:lnTo>
                  <a:lnTo>
                    <a:pt x="735" y="6839"/>
                  </a:lnTo>
                  <a:lnTo>
                    <a:pt x="11876" y="801"/>
                  </a:lnTo>
                  <a:lnTo>
                    <a:pt x="11509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4559917" y="1412859"/>
              <a:ext cx="68945" cy="58878"/>
            </a:xfrm>
            <a:custGeom>
              <a:avLst/>
              <a:gdLst/>
              <a:ahLst/>
              <a:cxnLst/>
              <a:rect l="l" t="t" r="r" b="b"/>
              <a:pathLst>
                <a:path w="3904" h="3334" extrusionOk="0">
                  <a:moveTo>
                    <a:pt x="2235" y="0"/>
                  </a:moveTo>
                  <a:cubicBezTo>
                    <a:pt x="734" y="0"/>
                    <a:pt x="1" y="1801"/>
                    <a:pt x="1035" y="2835"/>
                  </a:cubicBezTo>
                  <a:cubicBezTo>
                    <a:pt x="1380" y="3180"/>
                    <a:pt x="1801" y="3334"/>
                    <a:pt x="2214" y="3334"/>
                  </a:cubicBezTo>
                  <a:cubicBezTo>
                    <a:pt x="3078" y="3334"/>
                    <a:pt x="3903" y="2661"/>
                    <a:pt x="3903" y="1668"/>
                  </a:cubicBezTo>
                  <a:cubicBezTo>
                    <a:pt x="3903" y="734"/>
                    <a:pt x="3136" y="0"/>
                    <a:pt x="2235" y="0"/>
                  </a:cubicBezTo>
                  <a:close/>
                </a:path>
              </a:pathLst>
            </a:custGeom>
            <a:solidFill>
              <a:schemeClr val="accen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4015610" y="1972459"/>
              <a:ext cx="382922" cy="368794"/>
            </a:xfrm>
            <a:custGeom>
              <a:avLst/>
              <a:gdLst/>
              <a:ahLst/>
              <a:cxnLst/>
              <a:rect l="l" t="t" r="r" b="b"/>
              <a:pathLst>
                <a:path w="21683" h="20883" extrusionOk="0">
                  <a:moveTo>
                    <a:pt x="17671" y="0"/>
                  </a:moveTo>
                  <a:cubicBezTo>
                    <a:pt x="17651" y="0"/>
                    <a:pt x="17632" y="1"/>
                    <a:pt x="17613" y="1"/>
                  </a:cubicBezTo>
                  <a:cubicBezTo>
                    <a:pt x="13477" y="202"/>
                    <a:pt x="8473" y="3204"/>
                    <a:pt x="5204" y="5972"/>
                  </a:cubicBezTo>
                  <a:cubicBezTo>
                    <a:pt x="4537" y="6539"/>
                    <a:pt x="3703" y="7940"/>
                    <a:pt x="3403" y="8541"/>
                  </a:cubicBezTo>
                  <a:cubicBezTo>
                    <a:pt x="2836" y="9642"/>
                    <a:pt x="3169" y="11309"/>
                    <a:pt x="2569" y="12477"/>
                  </a:cubicBezTo>
                  <a:cubicBezTo>
                    <a:pt x="2169" y="13278"/>
                    <a:pt x="1" y="15045"/>
                    <a:pt x="1" y="15679"/>
                  </a:cubicBezTo>
                  <a:cubicBezTo>
                    <a:pt x="1" y="16000"/>
                    <a:pt x="352" y="16093"/>
                    <a:pt x="847" y="16093"/>
                  </a:cubicBezTo>
                  <a:cubicBezTo>
                    <a:pt x="1542" y="16093"/>
                    <a:pt x="2521" y="15909"/>
                    <a:pt x="3211" y="15909"/>
                  </a:cubicBezTo>
                  <a:cubicBezTo>
                    <a:pt x="3514" y="15909"/>
                    <a:pt x="3760" y="15944"/>
                    <a:pt x="3903" y="16046"/>
                  </a:cubicBezTo>
                  <a:cubicBezTo>
                    <a:pt x="4671" y="16613"/>
                    <a:pt x="4671" y="19349"/>
                    <a:pt x="5471" y="20049"/>
                  </a:cubicBezTo>
                  <a:cubicBezTo>
                    <a:pt x="5822" y="20346"/>
                    <a:pt x="6740" y="20883"/>
                    <a:pt x="7449" y="20883"/>
                  </a:cubicBezTo>
                  <a:cubicBezTo>
                    <a:pt x="7617" y="20883"/>
                    <a:pt x="7772" y="20853"/>
                    <a:pt x="7906" y="20783"/>
                  </a:cubicBezTo>
                  <a:cubicBezTo>
                    <a:pt x="10375" y="19449"/>
                    <a:pt x="11409" y="15446"/>
                    <a:pt x="13544" y="13778"/>
                  </a:cubicBezTo>
                  <a:cubicBezTo>
                    <a:pt x="15412" y="12310"/>
                    <a:pt x="18881" y="12310"/>
                    <a:pt x="20448" y="10442"/>
                  </a:cubicBezTo>
                  <a:cubicBezTo>
                    <a:pt x="21483" y="9208"/>
                    <a:pt x="21683" y="5672"/>
                    <a:pt x="21483" y="4505"/>
                  </a:cubicBezTo>
                  <a:cubicBezTo>
                    <a:pt x="21153" y="2529"/>
                    <a:pt x="19166" y="0"/>
                    <a:pt x="1767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5180796" y="3310709"/>
              <a:ext cx="120194" cy="186331"/>
            </a:xfrm>
            <a:custGeom>
              <a:avLst/>
              <a:gdLst/>
              <a:ahLst/>
              <a:cxnLst/>
              <a:rect l="l" t="t" r="r" b="b"/>
              <a:pathLst>
                <a:path w="6806" h="10551" extrusionOk="0">
                  <a:moveTo>
                    <a:pt x="4808" y="1"/>
                  </a:moveTo>
                  <a:cubicBezTo>
                    <a:pt x="4566" y="1"/>
                    <a:pt x="4329" y="40"/>
                    <a:pt x="4104" y="142"/>
                  </a:cubicBezTo>
                  <a:cubicBezTo>
                    <a:pt x="3170" y="676"/>
                    <a:pt x="1769" y="2778"/>
                    <a:pt x="1269" y="3812"/>
                  </a:cubicBezTo>
                  <a:cubicBezTo>
                    <a:pt x="701" y="4979"/>
                    <a:pt x="1" y="7548"/>
                    <a:pt x="68" y="8648"/>
                  </a:cubicBezTo>
                  <a:cubicBezTo>
                    <a:pt x="101" y="9249"/>
                    <a:pt x="435" y="10483"/>
                    <a:pt x="968" y="10550"/>
                  </a:cubicBezTo>
                  <a:cubicBezTo>
                    <a:pt x="976" y="10551"/>
                    <a:pt x="984" y="10551"/>
                    <a:pt x="993" y="10551"/>
                  </a:cubicBezTo>
                  <a:cubicBezTo>
                    <a:pt x="1379" y="10551"/>
                    <a:pt x="2377" y="9807"/>
                    <a:pt x="2736" y="9382"/>
                  </a:cubicBezTo>
                  <a:cubicBezTo>
                    <a:pt x="4571" y="7181"/>
                    <a:pt x="6806" y="3712"/>
                    <a:pt x="6639" y="943"/>
                  </a:cubicBezTo>
                  <a:cubicBezTo>
                    <a:pt x="6606" y="543"/>
                    <a:pt x="5705" y="176"/>
                    <a:pt x="5271" y="42"/>
                  </a:cubicBezTo>
                  <a:cubicBezTo>
                    <a:pt x="5116" y="16"/>
                    <a:pt x="4961" y="1"/>
                    <a:pt x="4808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4604684" y="2262590"/>
              <a:ext cx="110764" cy="110852"/>
            </a:xfrm>
            <a:custGeom>
              <a:avLst/>
              <a:gdLst/>
              <a:ahLst/>
              <a:cxnLst/>
              <a:rect l="l" t="t" r="r" b="b"/>
              <a:pathLst>
                <a:path w="6272" h="6277" extrusionOk="0">
                  <a:moveTo>
                    <a:pt x="4747" y="0"/>
                  </a:moveTo>
                  <a:cubicBezTo>
                    <a:pt x="4359" y="0"/>
                    <a:pt x="3947" y="93"/>
                    <a:pt x="3737" y="251"/>
                  </a:cubicBezTo>
                  <a:cubicBezTo>
                    <a:pt x="3236" y="685"/>
                    <a:pt x="3370" y="2419"/>
                    <a:pt x="2869" y="2886"/>
                  </a:cubicBezTo>
                  <a:cubicBezTo>
                    <a:pt x="2724" y="3012"/>
                    <a:pt x="2504" y="3048"/>
                    <a:pt x="2253" y="3048"/>
                  </a:cubicBezTo>
                  <a:cubicBezTo>
                    <a:pt x="1916" y="3048"/>
                    <a:pt x="1523" y="2982"/>
                    <a:pt x="1186" y="2982"/>
                  </a:cubicBezTo>
                  <a:cubicBezTo>
                    <a:pt x="911" y="2982"/>
                    <a:pt x="673" y="3026"/>
                    <a:pt x="534" y="3186"/>
                  </a:cubicBezTo>
                  <a:cubicBezTo>
                    <a:pt x="101" y="3687"/>
                    <a:pt x="1" y="5255"/>
                    <a:pt x="334" y="5755"/>
                  </a:cubicBezTo>
                  <a:cubicBezTo>
                    <a:pt x="600" y="6154"/>
                    <a:pt x="1543" y="6277"/>
                    <a:pt x="2219" y="6277"/>
                  </a:cubicBezTo>
                  <a:cubicBezTo>
                    <a:pt x="2392" y="6277"/>
                    <a:pt x="2547" y="6269"/>
                    <a:pt x="2669" y="6255"/>
                  </a:cubicBezTo>
                  <a:cubicBezTo>
                    <a:pt x="3370" y="6189"/>
                    <a:pt x="4904" y="5788"/>
                    <a:pt x="5338" y="5188"/>
                  </a:cubicBezTo>
                  <a:cubicBezTo>
                    <a:pt x="6038" y="4154"/>
                    <a:pt x="6272" y="1118"/>
                    <a:pt x="5571" y="251"/>
                  </a:cubicBezTo>
                  <a:cubicBezTo>
                    <a:pt x="5429" y="77"/>
                    <a:pt x="5098" y="0"/>
                    <a:pt x="4747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4444458" y="2065543"/>
              <a:ext cx="1188801" cy="1601638"/>
            </a:xfrm>
            <a:custGeom>
              <a:avLst/>
              <a:gdLst/>
              <a:ahLst/>
              <a:cxnLst/>
              <a:rect l="l" t="t" r="r" b="b"/>
              <a:pathLst>
                <a:path w="67316" h="90693" extrusionOk="0">
                  <a:moveTo>
                    <a:pt x="25783" y="0"/>
                  </a:moveTo>
                  <a:cubicBezTo>
                    <a:pt x="24500" y="0"/>
                    <a:pt x="21774" y="1748"/>
                    <a:pt x="20882" y="3036"/>
                  </a:cubicBezTo>
                  <a:cubicBezTo>
                    <a:pt x="19681" y="4904"/>
                    <a:pt x="19014" y="7073"/>
                    <a:pt x="18947" y="9307"/>
                  </a:cubicBezTo>
                  <a:cubicBezTo>
                    <a:pt x="18947" y="10241"/>
                    <a:pt x="19781" y="12176"/>
                    <a:pt x="20515" y="12677"/>
                  </a:cubicBezTo>
                  <a:cubicBezTo>
                    <a:pt x="20905" y="12942"/>
                    <a:pt x="21661" y="13095"/>
                    <a:pt x="22390" y="13095"/>
                  </a:cubicBezTo>
                  <a:cubicBezTo>
                    <a:pt x="23034" y="13095"/>
                    <a:pt x="23656" y="12976"/>
                    <a:pt x="23984" y="12710"/>
                  </a:cubicBezTo>
                  <a:cubicBezTo>
                    <a:pt x="24451" y="12276"/>
                    <a:pt x="24184" y="10608"/>
                    <a:pt x="24551" y="10108"/>
                  </a:cubicBezTo>
                  <a:cubicBezTo>
                    <a:pt x="24852" y="9698"/>
                    <a:pt x="25961" y="8996"/>
                    <a:pt x="26608" y="8996"/>
                  </a:cubicBezTo>
                  <a:cubicBezTo>
                    <a:pt x="26750" y="8996"/>
                    <a:pt x="26869" y="9029"/>
                    <a:pt x="26953" y="9107"/>
                  </a:cubicBezTo>
                  <a:cubicBezTo>
                    <a:pt x="28321" y="10408"/>
                    <a:pt x="28654" y="14044"/>
                    <a:pt x="27820" y="15612"/>
                  </a:cubicBezTo>
                  <a:cubicBezTo>
                    <a:pt x="27090" y="16992"/>
                    <a:pt x="24494" y="18393"/>
                    <a:pt x="22508" y="18393"/>
                  </a:cubicBezTo>
                  <a:cubicBezTo>
                    <a:pt x="22045" y="18393"/>
                    <a:pt x="21615" y="18317"/>
                    <a:pt x="21249" y="18147"/>
                  </a:cubicBezTo>
                  <a:cubicBezTo>
                    <a:pt x="20549" y="17814"/>
                    <a:pt x="21149" y="15145"/>
                    <a:pt x="20515" y="14511"/>
                  </a:cubicBezTo>
                  <a:cubicBezTo>
                    <a:pt x="20104" y="14077"/>
                    <a:pt x="19130" y="13737"/>
                    <a:pt x="18364" y="13737"/>
                  </a:cubicBezTo>
                  <a:cubicBezTo>
                    <a:pt x="18011" y="13737"/>
                    <a:pt x="17702" y="13809"/>
                    <a:pt x="17513" y="13978"/>
                  </a:cubicBezTo>
                  <a:cubicBezTo>
                    <a:pt x="16779" y="14678"/>
                    <a:pt x="18013" y="17313"/>
                    <a:pt x="17413" y="18147"/>
                  </a:cubicBezTo>
                  <a:cubicBezTo>
                    <a:pt x="16779" y="19081"/>
                    <a:pt x="14177" y="18781"/>
                    <a:pt x="13310" y="19481"/>
                  </a:cubicBezTo>
                  <a:cubicBezTo>
                    <a:pt x="12643" y="20015"/>
                    <a:pt x="11542" y="21516"/>
                    <a:pt x="11442" y="22384"/>
                  </a:cubicBezTo>
                  <a:cubicBezTo>
                    <a:pt x="11375" y="23084"/>
                    <a:pt x="12976" y="24318"/>
                    <a:pt x="12576" y="24952"/>
                  </a:cubicBezTo>
                  <a:cubicBezTo>
                    <a:pt x="12456" y="25155"/>
                    <a:pt x="12223" y="25227"/>
                    <a:pt x="11926" y="25227"/>
                  </a:cubicBezTo>
                  <a:cubicBezTo>
                    <a:pt x="11174" y="25227"/>
                    <a:pt x="10012" y="24761"/>
                    <a:pt x="9245" y="24761"/>
                  </a:cubicBezTo>
                  <a:cubicBezTo>
                    <a:pt x="8969" y="24761"/>
                    <a:pt x="8743" y="24821"/>
                    <a:pt x="8607" y="24985"/>
                  </a:cubicBezTo>
                  <a:cubicBezTo>
                    <a:pt x="7673" y="26086"/>
                    <a:pt x="8340" y="29555"/>
                    <a:pt x="9374" y="30423"/>
                  </a:cubicBezTo>
                  <a:cubicBezTo>
                    <a:pt x="9731" y="30731"/>
                    <a:pt x="10508" y="30882"/>
                    <a:pt x="11306" y="30882"/>
                  </a:cubicBezTo>
                  <a:cubicBezTo>
                    <a:pt x="12148" y="30882"/>
                    <a:pt x="13016" y="30714"/>
                    <a:pt x="13443" y="30389"/>
                  </a:cubicBezTo>
                  <a:cubicBezTo>
                    <a:pt x="14011" y="29922"/>
                    <a:pt x="13677" y="27954"/>
                    <a:pt x="14277" y="27521"/>
                  </a:cubicBezTo>
                  <a:cubicBezTo>
                    <a:pt x="14446" y="27396"/>
                    <a:pt x="14678" y="27349"/>
                    <a:pt x="14946" y="27349"/>
                  </a:cubicBezTo>
                  <a:cubicBezTo>
                    <a:pt x="15789" y="27349"/>
                    <a:pt x="16995" y="27814"/>
                    <a:pt x="17767" y="27814"/>
                  </a:cubicBezTo>
                  <a:cubicBezTo>
                    <a:pt x="17868" y="27814"/>
                    <a:pt x="17962" y="27805"/>
                    <a:pt x="18047" y="27787"/>
                  </a:cubicBezTo>
                  <a:cubicBezTo>
                    <a:pt x="18749" y="27596"/>
                    <a:pt x="19758" y="26211"/>
                    <a:pt x="20487" y="26211"/>
                  </a:cubicBezTo>
                  <a:cubicBezTo>
                    <a:pt x="20519" y="26211"/>
                    <a:pt x="20551" y="26214"/>
                    <a:pt x="20582" y="26220"/>
                  </a:cubicBezTo>
                  <a:cubicBezTo>
                    <a:pt x="21549" y="26386"/>
                    <a:pt x="22950" y="28321"/>
                    <a:pt x="23117" y="29322"/>
                  </a:cubicBezTo>
                  <a:cubicBezTo>
                    <a:pt x="23250" y="30089"/>
                    <a:pt x="21583" y="31690"/>
                    <a:pt x="22116" y="32191"/>
                  </a:cubicBezTo>
                  <a:cubicBezTo>
                    <a:pt x="22244" y="32306"/>
                    <a:pt x="22423" y="32356"/>
                    <a:pt x="22633" y="32356"/>
                  </a:cubicBezTo>
                  <a:cubicBezTo>
                    <a:pt x="23577" y="32356"/>
                    <a:pt x="25146" y="31338"/>
                    <a:pt x="25419" y="30656"/>
                  </a:cubicBezTo>
                  <a:cubicBezTo>
                    <a:pt x="25852" y="29555"/>
                    <a:pt x="23417" y="27320"/>
                    <a:pt x="23851" y="26220"/>
                  </a:cubicBezTo>
                  <a:cubicBezTo>
                    <a:pt x="24184" y="25719"/>
                    <a:pt x="24718" y="25452"/>
                    <a:pt x="25319" y="25452"/>
                  </a:cubicBezTo>
                  <a:cubicBezTo>
                    <a:pt x="26720" y="25786"/>
                    <a:pt x="27587" y="29755"/>
                    <a:pt x="28988" y="30156"/>
                  </a:cubicBezTo>
                  <a:cubicBezTo>
                    <a:pt x="29050" y="30172"/>
                    <a:pt x="29114" y="30180"/>
                    <a:pt x="29181" y="30180"/>
                  </a:cubicBezTo>
                  <a:cubicBezTo>
                    <a:pt x="30141" y="30180"/>
                    <a:pt x="31603" y="28603"/>
                    <a:pt x="32554" y="28603"/>
                  </a:cubicBezTo>
                  <a:cubicBezTo>
                    <a:pt x="32613" y="28603"/>
                    <a:pt x="32669" y="28609"/>
                    <a:pt x="32724" y="28621"/>
                  </a:cubicBezTo>
                  <a:cubicBezTo>
                    <a:pt x="33925" y="28922"/>
                    <a:pt x="35859" y="31090"/>
                    <a:pt x="36226" y="32291"/>
                  </a:cubicBezTo>
                  <a:cubicBezTo>
                    <a:pt x="36493" y="33125"/>
                    <a:pt x="36160" y="35093"/>
                    <a:pt x="35559" y="35626"/>
                  </a:cubicBezTo>
                  <a:cubicBezTo>
                    <a:pt x="33816" y="37167"/>
                    <a:pt x="30755" y="37694"/>
                    <a:pt x="28187" y="37694"/>
                  </a:cubicBezTo>
                  <a:cubicBezTo>
                    <a:pt x="27808" y="37694"/>
                    <a:pt x="27439" y="37683"/>
                    <a:pt x="27087" y="37661"/>
                  </a:cubicBezTo>
                  <a:cubicBezTo>
                    <a:pt x="25752" y="37561"/>
                    <a:pt x="23117" y="36494"/>
                    <a:pt x="22150" y="35560"/>
                  </a:cubicBezTo>
                  <a:cubicBezTo>
                    <a:pt x="21483" y="34926"/>
                    <a:pt x="21349" y="32624"/>
                    <a:pt x="20582" y="32191"/>
                  </a:cubicBezTo>
                  <a:cubicBezTo>
                    <a:pt x="19597" y="31613"/>
                    <a:pt x="18310" y="31373"/>
                    <a:pt x="17002" y="31373"/>
                  </a:cubicBezTo>
                  <a:cubicBezTo>
                    <a:pt x="15740" y="31373"/>
                    <a:pt x="14458" y="31597"/>
                    <a:pt x="13410" y="31957"/>
                  </a:cubicBezTo>
                  <a:cubicBezTo>
                    <a:pt x="9641" y="33191"/>
                    <a:pt x="5037" y="36760"/>
                    <a:pt x="2936" y="40296"/>
                  </a:cubicBezTo>
                  <a:cubicBezTo>
                    <a:pt x="2169" y="41531"/>
                    <a:pt x="2936" y="44933"/>
                    <a:pt x="2169" y="46201"/>
                  </a:cubicBezTo>
                  <a:cubicBezTo>
                    <a:pt x="1935" y="46601"/>
                    <a:pt x="834" y="46801"/>
                    <a:pt x="634" y="47235"/>
                  </a:cubicBezTo>
                  <a:cubicBezTo>
                    <a:pt x="1" y="48469"/>
                    <a:pt x="167" y="51671"/>
                    <a:pt x="868" y="52872"/>
                  </a:cubicBezTo>
                  <a:cubicBezTo>
                    <a:pt x="2135" y="55107"/>
                    <a:pt x="4937" y="57309"/>
                    <a:pt x="7239" y="58109"/>
                  </a:cubicBezTo>
                  <a:cubicBezTo>
                    <a:pt x="7893" y="58333"/>
                    <a:pt x="8610" y="58410"/>
                    <a:pt x="9359" y="58410"/>
                  </a:cubicBezTo>
                  <a:cubicBezTo>
                    <a:pt x="11059" y="58410"/>
                    <a:pt x="12932" y="58011"/>
                    <a:pt x="14650" y="58011"/>
                  </a:cubicBezTo>
                  <a:cubicBezTo>
                    <a:pt x="15225" y="58011"/>
                    <a:pt x="15784" y="58056"/>
                    <a:pt x="16312" y="58176"/>
                  </a:cubicBezTo>
                  <a:cubicBezTo>
                    <a:pt x="17179" y="58376"/>
                    <a:pt x="19081" y="59443"/>
                    <a:pt x="19581" y="60277"/>
                  </a:cubicBezTo>
                  <a:cubicBezTo>
                    <a:pt x="20215" y="61378"/>
                    <a:pt x="19248" y="64347"/>
                    <a:pt x="19848" y="65481"/>
                  </a:cubicBezTo>
                  <a:cubicBezTo>
                    <a:pt x="20348" y="66415"/>
                    <a:pt x="23050" y="66382"/>
                    <a:pt x="23417" y="67282"/>
                  </a:cubicBezTo>
                  <a:cubicBezTo>
                    <a:pt x="24818" y="70551"/>
                    <a:pt x="21516" y="74954"/>
                    <a:pt x="22016" y="78457"/>
                  </a:cubicBezTo>
                  <a:cubicBezTo>
                    <a:pt x="22183" y="79658"/>
                    <a:pt x="24018" y="81493"/>
                    <a:pt x="24184" y="82593"/>
                  </a:cubicBezTo>
                  <a:cubicBezTo>
                    <a:pt x="24518" y="84661"/>
                    <a:pt x="23351" y="87463"/>
                    <a:pt x="24151" y="89331"/>
                  </a:cubicBezTo>
                  <a:cubicBezTo>
                    <a:pt x="24528" y="90204"/>
                    <a:pt x="26205" y="90693"/>
                    <a:pt x="27568" y="90693"/>
                  </a:cubicBezTo>
                  <a:cubicBezTo>
                    <a:pt x="28134" y="90693"/>
                    <a:pt x="28645" y="90608"/>
                    <a:pt x="28988" y="90432"/>
                  </a:cubicBezTo>
                  <a:cubicBezTo>
                    <a:pt x="31490" y="89131"/>
                    <a:pt x="34258" y="85929"/>
                    <a:pt x="35426" y="83394"/>
                  </a:cubicBezTo>
                  <a:cubicBezTo>
                    <a:pt x="36493" y="81092"/>
                    <a:pt x="35593" y="77490"/>
                    <a:pt x="36760" y="75455"/>
                  </a:cubicBezTo>
                  <a:cubicBezTo>
                    <a:pt x="37694" y="73820"/>
                    <a:pt x="40763" y="73053"/>
                    <a:pt x="41764" y="71419"/>
                  </a:cubicBezTo>
                  <a:cubicBezTo>
                    <a:pt x="43265" y="68984"/>
                    <a:pt x="42097" y="64514"/>
                    <a:pt x="43532" y="61979"/>
                  </a:cubicBezTo>
                  <a:cubicBezTo>
                    <a:pt x="44632" y="59977"/>
                    <a:pt x="47835" y="58810"/>
                    <a:pt x="48902" y="56741"/>
                  </a:cubicBezTo>
                  <a:cubicBezTo>
                    <a:pt x="49302" y="55908"/>
                    <a:pt x="49102" y="53439"/>
                    <a:pt x="48502" y="52972"/>
                  </a:cubicBezTo>
                  <a:cubicBezTo>
                    <a:pt x="47034" y="51771"/>
                    <a:pt x="43598" y="52605"/>
                    <a:pt x="42197" y="51304"/>
                  </a:cubicBezTo>
                  <a:cubicBezTo>
                    <a:pt x="41597" y="50737"/>
                    <a:pt x="42498" y="48135"/>
                    <a:pt x="42097" y="47201"/>
                  </a:cubicBezTo>
                  <a:cubicBezTo>
                    <a:pt x="41764" y="46334"/>
                    <a:pt x="39862" y="45300"/>
                    <a:pt x="39562" y="44399"/>
                  </a:cubicBezTo>
                  <a:cubicBezTo>
                    <a:pt x="39229" y="43432"/>
                    <a:pt x="39062" y="40997"/>
                    <a:pt x="39829" y="40296"/>
                  </a:cubicBezTo>
                  <a:cubicBezTo>
                    <a:pt x="39980" y="40161"/>
                    <a:pt x="40286" y="40107"/>
                    <a:pt x="40612" y="40107"/>
                  </a:cubicBezTo>
                  <a:cubicBezTo>
                    <a:pt x="41007" y="40107"/>
                    <a:pt x="41429" y="40187"/>
                    <a:pt x="41630" y="40296"/>
                  </a:cubicBezTo>
                  <a:cubicBezTo>
                    <a:pt x="43665" y="41430"/>
                    <a:pt x="45366" y="43899"/>
                    <a:pt x="46033" y="46167"/>
                  </a:cubicBezTo>
                  <a:cubicBezTo>
                    <a:pt x="46267" y="46901"/>
                    <a:pt x="45199" y="48769"/>
                    <a:pt x="45633" y="49470"/>
                  </a:cubicBezTo>
                  <a:cubicBezTo>
                    <a:pt x="45927" y="49910"/>
                    <a:pt x="47021" y="50221"/>
                    <a:pt x="47689" y="50221"/>
                  </a:cubicBezTo>
                  <a:cubicBezTo>
                    <a:pt x="47780" y="50221"/>
                    <a:pt x="47863" y="50215"/>
                    <a:pt x="47935" y="50203"/>
                  </a:cubicBezTo>
                  <a:cubicBezTo>
                    <a:pt x="50503" y="49770"/>
                    <a:pt x="54973" y="47868"/>
                    <a:pt x="55373" y="45834"/>
                  </a:cubicBezTo>
                  <a:cubicBezTo>
                    <a:pt x="55907" y="43365"/>
                    <a:pt x="49169" y="40563"/>
                    <a:pt x="49869" y="37795"/>
                  </a:cubicBezTo>
                  <a:cubicBezTo>
                    <a:pt x="49993" y="37337"/>
                    <a:pt x="51009" y="37130"/>
                    <a:pt x="52087" y="37130"/>
                  </a:cubicBezTo>
                  <a:cubicBezTo>
                    <a:pt x="53052" y="37130"/>
                    <a:pt x="54067" y="37295"/>
                    <a:pt x="54539" y="37594"/>
                  </a:cubicBezTo>
                  <a:cubicBezTo>
                    <a:pt x="55240" y="38061"/>
                    <a:pt x="55173" y="39996"/>
                    <a:pt x="55674" y="40597"/>
                  </a:cubicBezTo>
                  <a:cubicBezTo>
                    <a:pt x="57041" y="42198"/>
                    <a:pt x="59209" y="43298"/>
                    <a:pt x="61144" y="44299"/>
                  </a:cubicBezTo>
                  <a:cubicBezTo>
                    <a:pt x="62045" y="44800"/>
                    <a:pt x="64480" y="44933"/>
                    <a:pt x="64980" y="45767"/>
                  </a:cubicBezTo>
                  <a:cubicBezTo>
                    <a:pt x="65647" y="46834"/>
                    <a:pt x="63713" y="49736"/>
                    <a:pt x="64080" y="50871"/>
                  </a:cubicBezTo>
                  <a:cubicBezTo>
                    <a:pt x="64613" y="52372"/>
                    <a:pt x="65414" y="53773"/>
                    <a:pt x="66448" y="55007"/>
                  </a:cubicBezTo>
                  <a:cubicBezTo>
                    <a:pt x="67015" y="51705"/>
                    <a:pt x="67282" y="48402"/>
                    <a:pt x="67282" y="45066"/>
                  </a:cubicBezTo>
                  <a:cubicBezTo>
                    <a:pt x="67315" y="27821"/>
                    <a:pt x="59643" y="11442"/>
                    <a:pt x="46400" y="401"/>
                  </a:cubicBezTo>
                  <a:cubicBezTo>
                    <a:pt x="45833" y="835"/>
                    <a:pt x="45466" y="1435"/>
                    <a:pt x="45366" y="2136"/>
                  </a:cubicBezTo>
                  <a:cubicBezTo>
                    <a:pt x="45333" y="2636"/>
                    <a:pt x="46300" y="3970"/>
                    <a:pt x="46167" y="4404"/>
                  </a:cubicBezTo>
                  <a:cubicBezTo>
                    <a:pt x="45946" y="5166"/>
                    <a:pt x="44585" y="5746"/>
                    <a:pt x="43403" y="5746"/>
                  </a:cubicBezTo>
                  <a:cubicBezTo>
                    <a:pt x="42980" y="5746"/>
                    <a:pt x="42581" y="5672"/>
                    <a:pt x="42264" y="5505"/>
                  </a:cubicBezTo>
                  <a:cubicBezTo>
                    <a:pt x="41897" y="5305"/>
                    <a:pt x="41564" y="4170"/>
                    <a:pt x="41197" y="3937"/>
                  </a:cubicBezTo>
                  <a:cubicBezTo>
                    <a:pt x="40538" y="3483"/>
                    <a:pt x="39623" y="3363"/>
                    <a:pt x="38678" y="3363"/>
                  </a:cubicBezTo>
                  <a:cubicBezTo>
                    <a:pt x="37622" y="3363"/>
                    <a:pt x="36530" y="3513"/>
                    <a:pt x="35722" y="3513"/>
                  </a:cubicBezTo>
                  <a:cubicBezTo>
                    <a:pt x="35606" y="3513"/>
                    <a:pt x="35496" y="3510"/>
                    <a:pt x="35392" y="3503"/>
                  </a:cubicBezTo>
                  <a:cubicBezTo>
                    <a:pt x="35217" y="3512"/>
                    <a:pt x="35044" y="3516"/>
                    <a:pt x="34872" y="3516"/>
                  </a:cubicBezTo>
                  <a:cubicBezTo>
                    <a:pt x="34356" y="3516"/>
                    <a:pt x="33850" y="3478"/>
                    <a:pt x="33324" y="3403"/>
                  </a:cubicBezTo>
                  <a:cubicBezTo>
                    <a:pt x="30856" y="2636"/>
                    <a:pt x="28321" y="101"/>
                    <a:pt x="25819" y="1"/>
                  </a:cubicBezTo>
                  <a:cubicBezTo>
                    <a:pt x="25807" y="1"/>
                    <a:pt x="25795" y="0"/>
                    <a:pt x="25783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3580863" y="2828512"/>
              <a:ext cx="586171" cy="795318"/>
            </a:xfrm>
            <a:custGeom>
              <a:avLst/>
              <a:gdLst/>
              <a:ahLst/>
              <a:cxnLst/>
              <a:rect l="l" t="t" r="r" b="b"/>
              <a:pathLst>
                <a:path w="33192" h="45035" extrusionOk="0">
                  <a:moveTo>
                    <a:pt x="9201" y="0"/>
                  </a:moveTo>
                  <a:cubicBezTo>
                    <a:pt x="6930" y="0"/>
                    <a:pt x="4289" y="932"/>
                    <a:pt x="2018" y="932"/>
                  </a:cubicBezTo>
                  <a:cubicBezTo>
                    <a:pt x="1301" y="932"/>
                    <a:pt x="621" y="839"/>
                    <a:pt x="1" y="595"/>
                  </a:cubicBezTo>
                  <a:lnTo>
                    <a:pt x="1" y="1796"/>
                  </a:lnTo>
                  <a:lnTo>
                    <a:pt x="1" y="2096"/>
                  </a:lnTo>
                  <a:cubicBezTo>
                    <a:pt x="568" y="2363"/>
                    <a:pt x="1035" y="2796"/>
                    <a:pt x="1335" y="3363"/>
                  </a:cubicBezTo>
                  <a:cubicBezTo>
                    <a:pt x="1569" y="4031"/>
                    <a:pt x="1168" y="5532"/>
                    <a:pt x="635" y="5965"/>
                  </a:cubicBezTo>
                  <a:cubicBezTo>
                    <a:pt x="501" y="6065"/>
                    <a:pt x="335" y="6099"/>
                    <a:pt x="168" y="6099"/>
                  </a:cubicBezTo>
                  <a:cubicBezTo>
                    <a:pt x="301" y="7767"/>
                    <a:pt x="468" y="9401"/>
                    <a:pt x="735" y="11036"/>
                  </a:cubicBezTo>
                  <a:cubicBezTo>
                    <a:pt x="2336" y="12036"/>
                    <a:pt x="4437" y="12704"/>
                    <a:pt x="5505" y="14105"/>
                  </a:cubicBezTo>
                  <a:cubicBezTo>
                    <a:pt x="6139" y="14938"/>
                    <a:pt x="4771" y="16940"/>
                    <a:pt x="5505" y="17774"/>
                  </a:cubicBezTo>
                  <a:cubicBezTo>
                    <a:pt x="6939" y="19408"/>
                    <a:pt x="10175" y="19542"/>
                    <a:pt x="11776" y="20976"/>
                  </a:cubicBezTo>
                  <a:cubicBezTo>
                    <a:pt x="15545" y="24379"/>
                    <a:pt x="16146" y="31217"/>
                    <a:pt x="20349" y="35086"/>
                  </a:cubicBezTo>
                  <a:cubicBezTo>
                    <a:pt x="21083" y="35787"/>
                    <a:pt x="22851" y="36420"/>
                    <a:pt x="23584" y="37121"/>
                  </a:cubicBezTo>
                  <a:cubicBezTo>
                    <a:pt x="24585" y="38122"/>
                    <a:pt x="25019" y="39956"/>
                    <a:pt x="26086" y="40890"/>
                  </a:cubicBezTo>
                  <a:cubicBezTo>
                    <a:pt x="27898" y="42476"/>
                    <a:pt x="30934" y="45034"/>
                    <a:pt x="32698" y="45034"/>
                  </a:cubicBezTo>
                  <a:cubicBezTo>
                    <a:pt x="32752" y="45034"/>
                    <a:pt x="32806" y="45032"/>
                    <a:pt x="32858" y="45027"/>
                  </a:cubicBezTo>
                  <a:cubicBezTo>
                    <a:pt x="33191" y="45027"/>
                    <a:pt x="31990" y="42358"/>
                    <a:pt x="30990" y="41291"/>
                  </a:cubicBezTo>
                  <a:cubicBezTo>
                    <a:pt x="30256" y="40490"/>
                    <a:pt x="28521" y="40123"/>
                    <a:pt x="27721" y="39356"/>
                  </a:cubicBezTo>
                  <a:cubicBezTo>
                    <a:pt x="25553" y="37321"/>
                    <a:pt x="23017" y="34052"/>
                    <a:pt x="22784" y="31450"/>
                  </a:cubicBezTo>
                  <a:cubicBezTo>
                    <a:pt x="22517" y="28415"/>
                    <a:pt x="28388" y="27080"/>
                    <a:pt x="28688" y="23711"/>
                  </a:cubicBezTo>
                  <a:cubicBezTo>
                    <a:pt x="28822" y="22511"/>
                    <a:pt x="25886" y="19308"/>
                    <a:pt x="26120" y="18041"/>
                  </a:cubicBezTo>
                  <a:cubicBezTo>
                    <a:pt x="26353" y="16773"/>
                    <a:pt x="29622" y="15472"/>
                    <a:pt x="29455" y="14105"/>
                  </a:cubicBezTo>
                  <a:cubicBezTo>
                    <a:pt x="29155" y="11303"/>
                    <a:pt x="26186" y="8134"/>
                    <a:pt x="23851" y="6633"/>
                  </a:cubicBezTo>
                  <a:cubicBezTo>
                    <a:pt x="23387" y="6339"/>
                    <a:pt x="22600" y="6288"/>
                    <a:pt x="21736" y="6288"/>
                  </a:cubicBezTo>
                  <a:cubicBezTo>
                    <a:pt x="21270" y="6288"/>
                    <a:pt x="20781" y="6303"/>
                    <a:pt x="20308" y="6303"/>
                  </a:cubicBezTo>
                  <a:cubicBezTo>
                    <a:pt x="19270" y="6303"/>
                    <a:pt x="18312" y="6230"/>
                    <a:pt x="17847" y="5765"/>
                  </a:cubicBezTo>
                  <a:cubicBezTo>
                    <a:pt x="17313" y="5265"/>
                    <a:pt x="18147" y="3630"/>
                    <a:pt x="17614" y="3163"/>
                  </a:cubicBezTo>
                  <a:cubicBezTo>
                    <a:pt x="17432" y="3000"/>
                    <a:pt x="17145" y="2945"/>
                    <a:pt x="16806" y="2945"/>
                  </a:cubicBezTo>
                  <a:cubicBezTo>
                    <a:pt x="16110" y="2945"/>
                    <a:pt x="15195" y="3176"/>
                    <a:pt x="14520" y="3176"/>
                  </a:cubicBezTo>
                  <a:cubicBezTo>
                    <a:pt x="14312" y="3176"/>
                    <a:pt x="14126" y="3154"/>
                    <a:pt x="13978" y="3097"/>
                  </a:cubicBezTo>
                  <a:cubicBezTo>
                    <a:pt x="13010" y="2696"/>
                    <a:pt x="11943" y="595"/>
                    <a:pt x="11009" y="261"/>
                  </a:cubicBezTo>
                  <a:cubicBezTo>
                    <a:pt x="10446" y="74"/>
                    <a:pt x="9838" y="0"/>
                    <a:pt x="9201" y="0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603256" y="2169859"/>
              <a:ext cx="474242" cy="508431"/>
            </a:xfrm>
            <a:custGeom>
              <a:avLst/>
              <a:gdLst/>
              <a:ahLst/>
              <a:cxnLst/>
              <a:rect l="l" t="t" r="r" b="b"/>
              <a:pathLst>
                <a:path w="26854" h="28790" extrusionOk="0">
                  <a:moveTo>
                    <a:pt x="21774" y="1"/>
                  </a:moveTo>
                  <a:cubicBezTo>
                    <a:pt x="19535" y="1"/>
                    <a:pt x="15512" y="1160"/>
                    <a:pt x="14211" y="1799"/>
                  </a:cubicBezTo>
                  <a:cubicBezTo>
                    <a:pt x="13143" y="2366"/>
                    <a:pt x="10842" y="4568"/>
                    <a:pt x="9741" y="5102"/>
                  </a:cubicBezTo>
                  <a:cubicBezTo>
                    <a:pt x="4971" y="11673"/>
                    <a:pt x="1668" y="19178"/>
                    <a:pt x="1" y="27117"/>
                  </a:cubicBezTo>
                  <a:cubicBezTo>
                    <a:pt x="234" y="27751"/>
                    <a:pt x="468" y="28485"/>
                    <a:pt x="901" y="28685"/>
                  </a:cubicBezTo>
                  <a:cubicBezTo>
                    <a:pt x="1060" y="28749"/>
                    <a:pt x="1348" y="28790"/>
                    <a:pt x="1639" y="28790"/>
                  </a:cubicBezTo>
                  <a:cubicBezTo>
                    <a:pt x="1957" y="28790"/>
                    <a:pt x="2279" y="28741"/>
                    <a:pt x="2436" y="28619"/>
                  </a:cubicBezTo>
                  <a:cubicBezTo>
                    <a:pt x="3203" y="28018"/>
                    <a:pt x="2536" y="26150"/>
                    <a:pt x="3136" y="25483"/>
                  </a:cubicBezTo>
                  <a:cubicBezTo>
                    <a:pt x="5738" y="22681"/>
                    <a:pt x="10975" y="22881"/>
                    <a:pt x="13410" y="19879"/>
                  </a:cubicBezTo>
                  <a:cubicBezTo>
                    <a:pt x="14077" y="19045"/>
                    <a:pt x="13043" y="16877"/>
                    <a:pt x="13944" y="16243"/>
                  </a:cubicBezTo>
                  <a:cubicBezTo>
                    <a:pt x="14539" y="15837"/>
                    <a:pt x="15201" y="15685"/>
                    <a:pt x="15900" y="15685"/>
                  </a:cubicBezTo>
                  <a:cubicBezTo>
                    <a:pt x="17998" y="15685"/>
                    <a:pt x="20428" y="17056"/>
                    <a:pt x="22371" y="17056"/>
                  </a:cubicBezTo>
                  <a:cubicBezTo>
                    <a:pt x="22975" y="17056"/>
                    <a:pt x="23532" y="16923"/>
                    <a:pt x="24018" y="16577"/>
                  </a:cubicBezTo>
                  <a:cubicBezTo>
                    <a:pt x="25519" y="15509"/>
                    <a:pt x="26853" y="11740"/>
                    <a:pt x="26153" y="10039"/>
                  </a:cubicBezTo>
                  <a:cubicBezTo>
                    <a:pt x="26130" y="9988"/>
                    <a:pt x="26066" y="9968"/>
                    <a:pt x="25974" y="9968"/>
                  </a:cubicBezTo>
                  <a:cubicBezTo>
                    <a:pt x="25592" y="9968"/>
                    <a:pt x="24720" y="10317"/>
                    <a:pt x="24283" y="10317"/>
                  </a:cubicBezTo>
                  <a:cubicBezTo>
                    <a:pt x="24198" y="10317"/>
                    <a:pt x="24130" y="10304"/>
                    <a:pt x="24084" y="10272"/>
                  </a:cubicBezTo>
                  <a:cubicBezTo>
                    <a:pt x="23417" y="9772"/>
                    <a:pt x="24518" y="6836"/>
                    <a:pt x="23918" y="6636"/>
                  </a:cubicBezTo>
                  <a:cubicBezTo>
                    <a:pt x="23647" y="6543"/>
                    <a:pt x="23349" y="6501"/>
                    <a:pt x="23030" y="6501"/>
                  </a:cubicBezTo>
                  <a:cubicBezTo>
                    <a:pt x="21305" y="6501"/>
                    <a:pt x="19000" y="7726"/>
                    <a:pt x="17480" y="8571"/>
                  </a:cubicBezTo>
                  <a:cubicBezTo>
                    <a:pt x="16979" y="8838"/>
                    <a:pt x="16079" y="9972"/>
                    <a:pt x="15612" y="10105"/>
                  </a:cubicBezTo>
                  <a:cubicBezTo>
                    <a:pt x="15430" y="10164"/>
                    <a:pt x="15217" y="10191"/>
                    <a:pt x="14993" y="10191"/>
                  </a:cubicBezTo>
                  <a:cubicBezTo>
                    <a:pt x="13942" y="10191"/>
                    <a:pt x="12637" y="9604"/>
                    <a:pt x="13077" y="8971"/>
                  </a:cubicBezTo>
                  <a:cubicBezTo>
                    <a:pt x="14277" y="7303"/>
                    <a:pt x="17446" y="6903"/>
                    <a:pt x="19148" y="5569"/>
                  </a:cubicBezTo>
                  <a:cubicBezTo>
                    <a:pt x="20682" y="4368"/>
                    <a:pt x="23351" y="1933"/>
                    <a:pt x="23317" y="699"/>
                  </a:cubicBezTo>
                  <a:cubicBezTo>
                    <a:pt x="23307" y="195"/>
                    <a:pt x="22690" y="1"/>
                    <a:pt x="21774" y="1"/>
                  </a:cubicBezTo>
                  <a:close/>
                </a:path>
              </a:pathLst>
            </a:custGeom>
            <a:solidFill>
              <a:srgbClr val="92E3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4015610" y="1972459"/>
              <a:ext cx="382922" cy="368794"/>
            </a:xfrm>
            <a:custGeom>
              <a:avLst/>
              <a:gdLst/>
              <a:ahLst/>
              <a:cxnLst/>
              <a:rect l="l" t="t" r="r" b="b"/>
              <a:pathLst>
                <a:path w="21683" h="20883" extrusionOk="0">
                  <a:moveTo>
                    <a:pt x="17671" y="0"/>
                  </a:moveTo>
                  <a:cubicBezTo>
                    <a:pt x="17651" y="0"/>
                    <a:pt x="17632" y="1"/>
                    <a:pt x="17613" y="1"/>
                  </a:cubicBezTo>
                  <a:cubicBezTo>
                    <a:pt x="13477" y="202"/>
                    <a:pt x="8473" y="3204"/>
                    <a:pt x="5204" y="5972"/>
                  </a:cubicBezTo>
                  <a:cubicBezTo>
                    <a:pt x="4537" y="6539"/>
                    <a:pt x="3703" y="7940"/>
                    <a:pt x="3403" y="8541"/>
                  </a:cubicBezTo>
                  <a:cubicBezTo>
                    <a:pt x="2836" y="9642"/>
                    <a:pt x="3169" y="11309"/>
                    <a:pt x="2569" y="12477"/>
                  </a:cubicBezTo>
                  <a:cubicBezTo>
                    <a:pt x="2169" y="13278"/>
                    <a:pt x="1" y="15045"/>
                    <a:pt x="1" y="15679"/>
                  </a:cubicBezTo>
                  <a:cubicBezTo>
                    <a:pt x="1" y="16000"/>
                    <a:pt x="352" y="16093"/>
                    <a:pt x="847" y="16093"/>
                  </a:cubicBezTo>
                  <a:cubicBezTo>
                    <a:pt x="1542" y="16093"/>
                    <a:pt x="2521" y="15909"/>
                    <a:pt x="3211" y="15909"/>
                  </a:cubicBezTo>
                  <a:cubicBezTo>
                    <a:pt x="3514" y="15909"/>
                    <a:pt x="3760" y="15944"/>
                    <a:pt x="3903" y="16046"/>
                  </a:cubicBezTo>
                  <a:cubicBezTo>
                    <a:pt x="4671" y="16613"/>
                    <a:pt x="4671" y="19349"/>
                    <a:pt x="5471" y="20049"/>
                  </a:cubicBezTo>
                  <a:cubicBezTo>
                    <a:pt x="5822" y="20346"/>
                    <a:pt x="6740" y="20883"/>
                    <a:pt x="7449" y="20883"/>
                  </a:cubicBezTo>
                  <a:cubicBezTo>
                    <a:pt x="7617" y="20883"/>
                    <a:pt x="7772" y="20853"/>
                    <a:pt x="7906" y="20783"/>
                  </a:cubicBezTo>
                  <a:cubicBezTo>
                    <a:pt x="10375" y="19449"/>
                    <a:pt x="11409" y="15446"/>
                    <a:pt x="13544" y="13778"/>
                  </a:cubicBezTo>
                  <a:cubicBezTo>
                    <a:pt x="15412" y="12310"/>
                    <a:pt x="18881" y="12310"/>
                    <a:pt x="20448" y="10442"/>
                  </a:cubicBezTo>
                  <a:cubicBezTo>
                    <a:pt x="21483" y="9208"/>
                    <a:pt x="21683" y="5672"/>
                    <a:pt x="21483" y="4505"/>
                  </a:cubicBezTo>
                  <a:cubicBezTo>
                    <a:pt x="21153" y="2529"/>
                    <a:pt x="19166" y="0"/>
                    <a:pt x="17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5180796" y="3310709"/>
              <a:ext cx="120194" cy="186331"/>
            </a:xfrm>
            <a:custGeom>
              <a:avLst/>
              <a:gdLst/>
              <a:ahLst/>
              <a:cxnLst/>
              <a:rect l="l" t="t" r="r" b="b"/>
              <a:pathLst>
                <a:path w="6806" h="10551" extrusionOk="0">
                  <a:moveTo>
                    <a:pt x="4808" y="1"/>
                  </a:moveTo>
                  <a:cubicBezTo>
                    <a:pt x="4566" y="1"/>
                    <a:pt x="4329" y="40"/>
                    <a:pt x="4104" y="142"/>
                  </a:cubicBezTo>
                  <a:cubicBezTo>
                    <a:pt x="3170" y="676"/>
                    <a:pt x="1769" y="2778"/>
                    <a:pt x="1269" y="3812"/>
                  </a:cubicBezTo>
                  <a:cubicBezTo>
                    <a:pt x="701" y="4979"/>
                    <a:pt x="1" y="7548"/>
                    <a:pt x="68" y="8648"/>
                  </a:cubicBezTo>
                  <a:cubicBezTo>
                    <a:pt x="101" y="9249"/>
                    <a:pt x="435" y="10483"/>
                    <a:pt x="968" y="10550"/>
                  </a:cubicBezTo>
                  <a:cubicBezTo>
                    <a:pt x="976" y="10551"/>
                    <a:pt x="984" y="10551"/>
                    <a:pt x="993" y="10551"/>
                  </a:cubicBezTo>
                  <a:cubicBezTo>
                    <a:pt x="1379" y="10551"/>
                    <a:pt x="2377" y="9807"/>
                    <a:pt x="2736" y="9382"/>
                  </a:cubicBezTo>
                  <a:cubicBezTo>
                    <a:pt x="4571" y="7181"/>
                    <a:pt x="6806" y="3712"/>
                    <a:pt x="6639" y="943"/>
                  </a:cubicBezTo>
                  <a:cubicBezTo>
                    <a:pt x="6606" y="543"/>
                    <a:pt x="5705" y="176"/>
                    <a:pt x="5271" y="42"/>
                  </a:cubicBezTo>
                  <a:cubicBezTo>
                    <a:pt x="5116" y="16"/>
                    <a:pt x="4961" y="1"/>
                    <a:pt x="48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4604684" y="2262590"/>
              <a:ext cx="110764" cy="110852"/>
            </a:xfrm>
            <a:custGeom>
              <a:avLst/>
              <a:gdLst/>
              <a:ahLst/>
              <a:cxnLst/>
              <a:rect l="l" t="t" r="r" b="b"/>
              <a:pathLst>
                <a:path w="6272" h="6277" extrusionOk="0">
                  <a:moveTo>
                    <a:pt x="4747" y="0"/>
                  </a:moveTo>
                  <a:cubicBezTo>
                    <a:pt x="4359" y="0"/>
                    <a:pt x="3947" y="93"/>
                    <a:pt x="3737" y="251"/>
                  </a:cubicBezTo>
                  <a:cubicBezTo>
                    <a:pt x="3236" y="685"/>
                    <a:pt x="3370" y="2419"/>
                    <a:pt x="2869" y="2886"/>
                  </a:cubicBezTo>
                  <a:cubicBezTo>
                    <a:pt x="2724" y="3012"/>
                    <a:pt x="2504" y="3048"/>
                    <a:pt x="2253" y="3048"/>
                  </a:cubicBezTo>
                  <a:cubicBezTo>
                    <a:pt x="1916" y="3048"/>
                    <a:pt x="1523" y="2982"/>
                    <a:pt x="1186" y="2982"/>
                  </a:cubicBezTo>
                  <a:cubicBezTo>
                    <a:pt x="911" y="2982"/>
                    <a:pt x="673" y="3026"/>
                    <a:pt x="534" y="3186"/>
                  </a:cubicBezTo>
                  <a:cubicBezTo>
                    <a:pt x="101" y="3687"/>
                    <a:pt x="1" y="5255"/>
                    <a:pt x="334" y="5755"/>
                  </a:cubicBezTo>
                  <a:cubicBezTo>
                    <a:pt x="600" y="6154"/>
                    <a:pt x="1543" y="6277"/>
                    <a:pt x="2219" y="6277"/>
                  </a:cubicBezTo>
                  <a:cubicBezTo>
                    <a:pt x="2392" y="6277"/>
                    <a:pt x="2547" y="6269"/>
                    <a:pt x="2669" y="6255"/>
                  </a:cubicBezTo>
                  <a:cubicBezTo>
                    <a:pt x="3370" y="6189"/>
                    <a:pt x="4904" y="5788"/>
                    <a:pt x="5338" y="5188"/>
                  </a:cubicBezTo>
                  <a:cubicBezTo>
                    <a:pt x="6038" y="4154"/>
                    <a:pt x="6272" y="1118"/>
                    <a:pt x="5571" y="251"/>
                  </a:cubicBezTo>
                  <a:cubicBezTo>
                    <a:pt x="5429" y="77"/>
                    <a:pt x="5098" y="0"/>
                    <a:pt x="4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4444458" y="2065543"/>
              <a:ext cx="1188801" cy="1601638"/>
            </a:xfrm>
            <a:custGeom>
              <a:avLst/>
              <a:gdLst/>
              <a:ahLst/>
              <a:cxnLst/>
              <a:rect l="l" t="t" r="r" b="b"/>
              <a:pathLst>
                <a:path w="67316" h="90693" extrusionOk="0">
                  <a:moveTo>
                    <a:pt x="25783" y="0"/>
                  </a:moveTo>
                  <a:cubicBezTo>
                    <a:pt x="24500" y="0"/>
                    <a:pt x="21774" y="1748"/>
                    <a:pt x="20882" y="3036"/>
                  </a:cubicBezTo>
                  <a:cubicBezTo>
                    <a:pt x="19681" y="4904"/>
                    <a:pt x="19014" y="7073"/>
                    <a:pt x="18947" y="9307"/>
                  </a:cubicBezTo>
                  <a:cubicBezTo>
                    <a:pt x="18947" y="10241"/>
                    <a:pt x="19781" y="12176"/>
                    <a:pt x="20515" y="12677"/>
                  </a:cubicBezTo>
                  <a:cubicBezTo>
                    <a:pt x="20905" y="12942"/>
                    <a:pt x="21661" y="13095"/>
                    <a:pt x="22390" y="13095"/>
                  </a:cubicBezTo>
                  <a:cubicBezTo>
                    <a:pt x="23034" y="13095"/>
                    <a:pt x="23656" y="12976"/>
                    <a:pt x="23984" y="12710"/>
                  </a:cubicBezTo>
                  <a:cubicBezTo>
                    <a:pt x="24451" y="12276"/>
                    <a:pt x="24184" y="10608"/>
                    <a:pt x="24551" y="10108"/>
                  </a:cubicBezTo>
                  <a:cubicBezTo>
                    <a:pt x="24852" y="9698"/>
                    <a:pt x="25961" y="8996"/>
                    <a:pt x="26608" y="8996"/>
                  </a:cubicBezTo>
                  <a:cubicBezTo>
                    <a:pt x="26750" y="8996"/>
                    <a:pt x="26869" y="9029"/>
                    <a:pt x="26953" y="9107"/>
                  </a:cubicBezTo>
                  <a:cubicBezTo>
                    <a:pt x="28321" y="10408"/>
                    <a:pt x="28654" y="14044"/>
                    <a:pt x="27820" y="15612"/>
                  </a:cubicBezTo>
                  <a:cubicBezTo>
                    <a:pt x="27090" y="16992"/>
                    <a:pt x="24494" y="18393"/>
                    <a:pt x="22508" y="18393"/>
                  </a:cubicBezTo>
                  <a:cubicBezTo>
                    <a:pt x="22045" y="18393"/>
                    <a:pt x="21615" y="18317"/>
                    <a:pt x="21249" y="18147"/>
                  </a:cubicBezTo>
                  <a:cubicBezTo>
                    <a:pt x="20549" y="17814"/>
                    <a:pt x="21149" y="15145"/>
                    <a:pt x="20515" y="14511"/>
                  </a:cubicBezTo>
                  <a:cubicBezTo>
                    <a:pt x="20104" y="14077"/>
                    <a:pt x="19130" y="13737"/>
                    <a:pt x="18364" y="13737"/>
                  </a:cubicBezTo>
                  <a:cubicBezTo>
                    <a:pt x="18011" y="13737"/>
                    <a:pt x="17702" y="13809"/>
                    <a:pt x="17513" y="13978"/>
                  </a:cubicBezTo>
                  <a:cubicBezTo>
                    <a:pt x="16779" y="14678"/>
                    <a:pt x="18013" y="17313"/>
                    <a:pt x="17413" y="18147"/>
                  </a:cubicBezTo>
                  <a:cubicBezTo>
                    <a:pt x="16779" y="19081"/>
                    <a:pt x="14177" y="18781"/>
                    <a:pt x="13310" y="19481"/>
                  </a:cubicBezTo>
                  <a:cubicBezTo>
                    <a:pt x="12643" y="20015"/>
                    <a:pt x="11542" y="21516"/>
                    <a:pt x="11442" y="22384"/>
                  </a:cubicBezTo>
                  <a:cubicBezTo>
                    <a:pt x="11375" y="23084"/>
                    <a:pt x="12976" y="24318"/>
                    <a:pt x="12576" y="24952"/>
                  </a:cubicBezTo>
                  <a:cubicBezTo>
                    <a:pt x="12456" y="25155"/>
                    <a:pt x="12223" y="25227"/>
                    <a:pt x="11926" y="25227"/>
                  </a:cubicBezTo>
                  <a:cubicBezTo>
                    <a:pt x="11174" y="25227"/>
                    <a:pt x="10012" y="24761"/>
                    <a:pt x="9245" y="24761"/>
                  </a:cubicBezTo>
                  <a:cubicBezTo>
                    <a:pt x="8969" y="24761"/>
                    <a:pt x="8743" y="24821"/>
                    <a:pt x="8607" y="24985"/>
                  </a:cubicBezTo>
                  <a:cubicBezTo>
                    <a:pt x="7673" y="26086"/>
                    <a:pt x="8340" y="29555"/>
                    <a:pt x="9374" y="30423"/>
                  </a:cubicBezTo>
                  <a:cubicBezTo>
                    <a:pt x="9731" y="30731"/>
                    <a:pt x="10508" y="30882"/>
                    <a:pt x="11306" y="30882"/>
                  </a:cubicBezTo>
                  <a:cubicBezTo>
                    <a:pt x="12148" y="30882"/>
                    <a:pt x="13016" y="30714"/>
                    <a:pt x="13443" y="30389"/>
                  </a:cubicBezTo>
                  <a:cubicBezTo>
                    <a:pt x="14011" y="29922"/>
                    <a:pt x="13677" y="27954"/>
                    <a:pt x="14277" y="27521"/>
                  </a:cubicBezTo>
                  <a:cubicBezTo>
                    <a:pt x="14446" y="27396"/>
                    <a:pt x="14678" y="27349"/>
                    <a:pt x="14946" y="27349"/>
                  </a:cubicBezTo>
                  <a:cubicBezTo>
                    <a:pt x="15789" y="27349"/>
                    <a:pt x="16995" y="27814"/>
                    <a:pt x="17767" y="27814"/>
                  </a:cubicBezTo>
                  <a:cubicBezTo>
                    <a:pt x="17868" y="27814"/>
                    <a:pt x="17962" y="27805"/>
                    <a:pt x="18047" y="27787"/>
                  </a:cubicBezTo>
                  <a:cubicBezTo>
                    <a:pt x="18749" y="27596"/>
                    <a:pt x="19758" y="26211"/>
                    <a:pt x="20487" y="26211"/>
                  </a:cubicBezTo>
                  <a:cubicBezTo>
                    <a:pt x="20519" y="26211"/>
                    <a:pt x="20551" y="26214"/>
                    <a:pt x="20582" y="26220"/>
                  </a:cubicBezTo>
                  <a:cubicBezTo>
                    <a:pt x="21549" y="26386"/>
                    <a:pt x="22950" y="28321"/>
                    <a:pt x="23117" y="29322"/>
                  </a:cubicBezTo>
                  <a:cubicBezTo>
                    <a:pt x="23250" y="30089"/>
                    <a:pt x="21583" y="31690"/>
                    <a:pt x="22116" y="32191"/>
                  </a:cubicBezTo>
                  <a:cubicBezTo>
                    <a:pt x="22244" y="32306"/>
                    <a:pt x="22423" y="32356"/>
                    <a:pt x="22633" y="32356"/>
                  </a:cubicBezTo>
                  <a:cubicBezTo>
                    <a:pt x="23577" y="32356"/>
                    <a:pt x="25146" y="31338"/>
                    <a:pt x="25419" y="30656"/>
                  </a:cubicBezTo>
                  <a:cubicBezTo>
                    <a:pt x="25852" y="29555"/>
                    <a:pt x="23417" y="27320"/>
                    <a:pt x="23851" y="26220"/>
                  </a:cubicBezTo>
                  <a:cubicBezTo>
                    <a:pt x="24184" y="25719"/>
                    <a:pt x="24718" y="25452"/>
                    <a:pt x="25319" y="25452"/>
                  </a:cubicBezTo>
                  <a:cubicBezTo>
                    <a:pt x="26720" y="25786"/>
                    <a:pt x="27587" y="29755"/>
                    <a:pt x="28988" y="30156"/>
                  </a:cubicBezTo>
                  <a:cubicBezTo>
                    <a:pt x="29050" y="30172"/>
                    <a:pt x="29114" y="30180"/>
                    <a:pt x="29181" y="30180"/>
                  </a:cubicBezTo>
                  <a:cubicBezTo>
                    <a:pt x="30141" y="30180"/>
                    <a:pt x="31603" y="28603"/>
                    <a:pt x="32554" y="28603"/>
                  </a:cubicBezTo>
                  <a:cubicBezTo>
                    <a:pt x="32613" y="28603"/>
                    <a:pt x="32669" y="28609"/>
                    <a:pt x="32724" y="28621"/>
                  </a:cubicBezTo>
                  <a:cubicBezTo>
                    <a:pt x="33925" y="28922"/>
                    <a:pt x="35859" y="31090"/>
                    <a:pt x="36226" y="32291"/>
                  </a:cubicBezTo>
                  <a:cubicBezTo>
                    <a:pt x="36493" y="33125"/>
                    <a:pt x="36160" y="35093"/>
                    <a:pt x="35559" y="35626"/>
                  </a:cubicBezTo>
                  <a:cubicBezTo>
                    <a:pt x="33816" y="37167"/>
                    <a:pt x="30755" y="37694"/>
                    <a:pt x="28187" y="37694"/>
                  </a:cubicBezTo>
                  <a:cubicBezTo>
                    <a:pt x="27808" y="37694"/>
                    <a:pt x="27439" y="37683"/>
                    <a:pt x="27087" y="37661"/>
                  </a:cubicBezTo>
                  <a:cubicBezTo>
                    <a:pt x="25752" y="37561"/>
                    <a:pt x="23117" y="36494"/>
                    <a:pt x="22150" y="35560"/>
                  </a:cubicBezTo>
                  <a:cubicBezTo>
                    <a:pt x="21483" y="34926"/>
                    <a:pt x="21349" y="32624"/>
                    <a:pt x="20582" y="32191"/>
                  </a:cubicBezTo>
                  <a:cubicBezTo>
                    <a:pt x="19597" y="31613"/>
                    <a:pt x="18310" y="31373"/>
                    <a:pt x="17002" y="31373"/>
                  </a:cubicBezTo>
                  <a:cubicBezTo>
                    <a:pt x="15740" y="31373"/>
                    <a:pt x="14458" y="31597"/>
                    <a:pt x="13410" y="31957"/>
                  </a:cubicBezTo>
                  <a:cubicBezTo>
                    <a:pt x="9641" y="33191"/>
                    <a:pt x="5037" y="36760"/>
                    <a:pt x="2936" y="40296"/>
                  </a:cubicBezTo>
                  <a:cubicBezTo>
                    <a:pt x="2169" y="41531"/>
                    <a:pt x="2936" y="44933"/>
                    <a:pt x="2169" y="46201"/>
                  </a:cubicBezTo>
                  <a:cubicBezTo>
                    <a:pt x="1935" y="46601"/>
                    <a:pt x="834" y="46801"/>
                    <a:pt x="634" y="47235"/>
                  </a:cubicBezTo>
                  <a:cubicBezTo>
                    <a:pt x="1" y="48469"/>
                    <a:pt x="167" y="51671"/>
                    <a:pt x="868" y="52872"/>
                  </a:cubicBezTo>
                  <a:cubicBezTo>
                    <a:pt x="2135" y="55107"/>
                    <a:pt x="4937" y="57309"/>
                    <a:pt x="7239" y="58109"/>
                  </a:cubicBezTo>
                  <a:cubicBezTo>
                    <a:pt x="7893" y="58333"/>
                    <a:pt x="8610" y="58410"/>
                    <a:pt x="9359" y="58410"/>
                  </a:cubicBezTo>
                  <a:cubicBezTo>
                    <a:pt x="11059" y="58410"/>
                    <a:pt x="12932" y="58011"/>
                    <a:pt x="14650" y="58011"/>
                  </a:cubicBezTo>
                  <a:cubicBezTo>
                    <a:pt x="15225" y="58011"/>
                    <a:pt x="15784" y="58056"/>
                    <a:pt x="16312" y="58176"/>
                  </a:cubicBezTo>
                  <a:cubicBezTo>
                    <a:pt x="17179" y="58376"/>
                    <a:pt x="19081" y="59443"/>
                    <a:pt x="19581" y="60277"/>
                  </a:cubicBezTo>
                  <a:cubicBezTo>
                    <a:pt x="20215" y="61378"/>
                    <a:pt x="19248" y="64347"/>
                    <a:pt x="19848" y="65481"/>
                  </a:cubicBezTo>
                  <a:cubicBezTo>
                    <a:pt x="20348" y="66415"/>
                    <a:pt x="23050" y="66382"/>
                    <a:pt x="23417" y="67282"/>
                  </a:cubicBezTo>
                  <a:cubicBezTo>
                    <a:pt x="24818" y="70551"/>
                    <a:pt x="21516" y="74954"/>
                    <a:pt x="22016" y="78457"/>
                  </a:cubicBezTo>
                  <a:cubicBezTo>
                    <a:pt x="22183" y="79658"/>
                    <a:pt x="24018" y="81493"/>
                    <a:pt x="24184" y="82593"/>
                  </a:cubicBezTo>
                  <a:cubicBezTo>
                    <a:pt x="24518" y="84661"/>
                    <a:pt x="23351" y="87463"/>
                    <a:pt x="24151" y="89331"/>
                  </a:cubicBezTo>
                  <a:cubicBezTo>
                    <a:pt x="24528" y="90204"/>
                    <a:pt x="26205" y="90693"/>
                    <a:pt x="27568" y="90693"/>
                  </a:cubicBezTo>
                  <a:cubicBezTo>
                    <a:pt x="28134" y="90693"/>
                    <a:pt x="28645" y="90608"/>
                    <a:pt x="28988" y="90432"/>
                  </a:cubicBezTo>
                  <a:cubicBezTo>
                    <a:pt x="31490" y="89131"/>
                    <a:pt x="34258" y="85929"/>
                    <a:pt x="35426" y="83394"/>
                  </a:cubicBezTo>
                  <a:cubicBezTo>
                    <a:pt x="36493" y="81092"/>
                    <a:pt x="35593" y="77490"/>
                    <a:pt x="36760" y="75455"/>
                  </a:cubicBezTo>
                  <a:cubicBezTo>
                    <a:pt x="37694" y="73820"/>
                    <a:pt x="40763" y="73053"/>
                    <a:pt x="41764" y="71419"/>
                  </a:cubicBezTo>
                  <a:cubicBezTo>
                    <a:pt x="43265" y="68984"/>
                    <a:pt x="42097" y="64514"/>
                    <a:pt x="43532" y="61979"/>
                  </a:cubicBezTo>
                  <a:cubicBezTo>
                    <a:pt x="44632" y="59977"/>
                    <a:pt x="47835" y="58810"/>
                    <a:pt x="48902" y="56741"/>
                  </a:cubicBezTo>
                  <a:cubicBezTo>
                    <a:pt x="49302" y="55908"/>
                    <a:pt x="49102" y="53439"/>
                    <a:pt x="48502" y="52972"/>
                  </a:cubicBezTo>
                  <a:cubicBezTo>
                    <a:pt x="47034" y="51771"/>
                    <a:pt x="43598" y="52605"/>
                    <a:pt x="42197" y="51304"/>
                  </a:cubicBezTo>
                  <a:cubicBezTo>
                    <a:pt x="41597" y="50737"/>
                    <a:pt x="42498" y="48135"/>
                    <a:pt x="42097" y="47201"/>
                  </a:cubicBezTo>
                  <a:cubicBezTo>
                    <a:pt x="41764" y="46334"/>
                    <a:pt x="39862" y="45300"/>
                    <a:pt x="39562" y="44399"/>
                  </a:cubicBezTo>
                  <a:cubicBezTo>
                    <a:pt x="39229" y="43432"/>
                    <a:pt x="39062" y="40997"/>
                    <a:pt x="39829" y="40296"/>
                  </a:cubicBezTo>
                  <a:cubicBezTo>
                    <a:pt x="39980" y="40161"/>
                    <a:pt x="40286" y="40107"/>
                    <a:pt x="40612" y="40107"/>
                  </a:cubicBezTo>
                  <a:cubicBezTo>
                    <a:pt x="41007" y="40107"/>
                    <a:pt x="41429" y="40187"/>
                    <a:pt x="41630" y="40296"/>
                  </a:cubicBezTo>
                  <a:cubicBezTo>
                    <a:pt x="43665" y="41430"/>
                    <a:pt x="45366" y="43899"/>
                    <a:pt x="46033" y="46167"/>
                  </a:cubicBezTo>
                  <a:cubicBezTo>
                    <a:pt x="46267" y="46901"/>
                    <a:pt x="45199" y="48769"/>
                    <a:pt x="45633" y="49470"/>
                  </a:cubicBezTo>
                  <a:cubicBezTo>
                    <a:pt x="45927" y="49910"/>
                    <a:pt x="47021" y="50221"/>
                    <a:pt x="47689" y="50221"/>
                  </a:cubicBezTo>
                  <a:cubicBezTo>
                    <a:pt x="47780" y="50221"/>
                    <a:pt x="47863" y="50215"/>
                    <a:pt x="47935" y="50203"/>
                  </a:cubicBezTo>
                  <a:cubicBezTo>
                    <a:pt x="50503" y="49770"/>
                    <a:pt x="54973" y="47868"/>
                    <a:pt x="55373" y="45834"/>
                  </a:cubicBezTo>
                  <a:cubicBezTo>
                    <a:pt x="55907" y="43365"/>
                    <a:pt x="49169" y="40563"/>
                    <a:pt x="49869" y="37795"/>
                  </a:cubicBezTo>
                  <a:cubicBezTo>
                    <a:pt x="49993" y="37337"/>
                    <a:pt x="51009" y="37130"/>
                    <a:pt x="52087" y="37130"/>
                  </a:cubicBezTo>
                  <a:cubicBezTo>
                    <a:pt x="53052" y="37130"/>
                    <a:pt x="54067" y="37295"/>
                    <a:pt x="54539" y="37594"/>
                  </a:cubicBezTo>
                  <a:cubicBezTo>
                    <a:pt x="55240" y="38061"/>
                    <a:pt x="55173" y="39996"/>
                    <a:pt x="55674" y="40597"/>
                  </a:cubicBezTo>
                  <a:cubicBezTo>
                    <a:pt x="57041" y="42198"/>
                    <a:pt x="59209" y="43298"/>
                    <a:pt x="61144" y="44299"/>
                  </a:cubicBezTo>
                  <a:cubicBezTo>
                    <a:pt x="62045" y="44800"/>
                    <a:pt x="64480" y="44933"/>
                    <a:pt x="64980" y="45767"/>
                  </a:cubicBezTo>
                  <a:cubicBezTo>
                    <a:pt x="65647" y="46834"/>
                    <a:pt x="63713" y="49736"/>
                    <a:pt x="64080" y="50871"/>
                  </a:cubicBezTo>
                  <a:cubicBezTo>
                    <a:pt x="64613" y="52372"/>
                    <a:pt x="65414" y="53773"/>
                    <a:pt x="66448" y="55007"/>
                  </a:cubicBezTo>
                  <a:cubicBezTo>
                    <a:pt x="67015" y="51705"/>
                    <a:pt x="67282" y="48402"/>
                    <a:pt x="67282" y="45066"/>
                  </a:cubicBezTo>
                  <a:cubicBezTo>
                    <a:pt x="67315" y="27821"/>
                    <a:pt x="59643" y="11442"/>
                    <a:pt x="46400" y="401"/>
                  </a:cubicBezTo>
                  <a:cubicBezTo>
                    <a:pt x="45833" y="835"/>
                    <a:pt x="45466" y="1435"/>
                    <a:pt x="45366" y="2136"/>
                  </a:cubicBezTo>
                  <a:cubicBezTo>
                    <a:pt x="45333" y="2636"/>
                    <a:pt x="46300" y="3970"/>
                    <a:pt x="46167" y="4404"/>
                  </a:cubicBezTo>
                  <a:cubicBezTo>
                    <a:pt x="45946" y="5166"/>
                    <a:pt x="44585" y="5746"/>
                    <a:pt x="43403" y="5746"/>
                  </a:cubicBezTo>
                  <a:cubicBezTo>
                    <a:pt x="42980" y="5746"/>
                    <a:pt x="42581" y="5672"/>
                    <a:pt x="42264" y="5505"/>
                  </a:cubicBezTo>
                  <a:cubicBezTo>
                    <a:pt x="41897" y="5305"/>
                    <a:pt x="41564" y="4170"/>
                    <a:pt x="41197" y="3937"/>
                  </a:cubicBezTo>
                  <a:cubicBezTo>
                    <a:pt x="40538" y="3483"/>
                    <a:pt x="39623" y="3363"/>
                    <a:pt x="38678" y="3363"/>
                  </a:cubicBezTo>
                  <a:cubicBezTo>
                    <a:pt x="37622" y="3363"/>
                    <a:pt x="36530" y="3513"/>
                    <a:pt x="35722" y="3513"/>
                  </a:cubicBezTo>
                  <a:cubicBezTo>
                    <a:pt x="35606" y="3513"/>
                    <a:pt x="35496" y="3510"/>
                    <a:pt x="35392" y="3503"/>
                  </a:cubicBezTo>
                  <a:cubicBezTo>
                    <a:pt x="35217" y="3512"/>
                    <a:pt x="35044" y="3516"/>
                    <a:pt x="34872" y="3516"/>
                  </a:cubicBezTo>
                  <a:cubicBezTo>
                    <a:pt x="34356" y="3516"/>
                    <a:pt x="33850" y="3478"/>
                    <a:pt x="33324" y="3403"/>
                  </a:cubicBezTo>
                  <a:cubicBezTo>
                    <a:pt x="30856" y="2636"/>
                    <a:pt x="28321" y="101"/>
                    <a:pt x="25819" y="1"/>
                  </a:cubicBezTo>
                  <a:cubicBezTo>
                    <a:pt x="25807" y="1"/>
                    <a:pt x="25795" y="0"/>
                    <a:pt x="257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580863" y="2828512"/>
              <a:ext cx="586171" cy="795318"/>
            </a:xfrm>
            <a:custGeom>
              <a:avLst/>
              <a:gdLst/>
              <a:ahLst/>
              <a:cxnLst/>
              <a:rect l="l" t="t" r="r" b="b"/>
              <a:pathLst>
                <a:path w="33192" h="45035" extrusionOk="0">
                  <a:moveTo>
                    <a:pt x="9201" y="0"/>
                  </a:moveTo>
                  <a:cubicBezTo>
                    <a:pt x="6930" y="0"/>
                    <a:pt x="4289" y="932"/>
                    <a:pt x="2018" y="932"/>
                  </a:cubicBezTo>
                  <a:cubicBezTo>
                    <a:pt x="1301" y="932"/>
                    <a:pt x="621" y="839"/>
                    <a:pt x="1" y="595"/>
                  </a:cubicBezTo>
                  <a:lnTo>
                    <a:pt x="1" y="1796"/>
                  </a:lnTo>
                  <a:lnTo>
                    <a:pt x="1" y="2096"/>
                  </a:lnTo>
                  <a:cubicBezTo>
                    <a:pt x="568" y="2363"/>
                    <a:pt x="1035" y="2796"/>
                    <a:pt x="1335" y="3363"/>
                  </a:cubicBezTo>
                  <a:cubicBezTo>
                    <a:pt x="1569" y="4031"/>
                    <a:pt x="1168" y="5532"/>
                    <a:pt x="635" y="5965"/>
                  </a:cubicBezTo>
                  <a:cubicBezTo>
                    <a:pt x="501" y="6065"/>
                    <a:pt x="335" y="6099"/>
                    <a:pt x="168" y="6099"/>
                  </a:cubicBezTo>
                  <a:cubicBezTo>
                    <a:pt x="301" y="7767"/>
                    <a:pt x="468" y="9401"/>
                    <a:pt x="735" y="11036"/>
                  </a:cubicBezTo>
                  <a:cubicBezTo>
                    <a:pt x="2336" y="12036"/>
                    <a:pt x="4437" y="12704"/>
                    <a:pt x="5505" y="14105"/>
                  </a:cubicBezTo>
                  <a:cubicBezTo>
                    <a:pt x="6139" y="14938"/>
                    <a:pt x="4771" y="16940"/>
                    <a:pt x="5505" y="17774"/>
                  </a:cubicBezTo>
                  <a:cubicBezTo>
                    <a:pt x="6939" y="19408"/>
                    <a:pt x="10175" y="19542"/>
                    <a:pt x="11776" y="20976"/>
                  </a:cubicBezTo>
                  <a:cubicBezTo>
                    <a:pt x="15545" y="24379"/>
                    <a:pt x="16146" y="31217"/>
                    <a:pt x="20349" y="35086"/>
                  </a:cubicBezTo>
                  <a:cubicBezTo>
                    <a:pt x="21083" y="35787"/>
                    <a:pt x="22851" y="36420"/>
                    <a:pt x="23584" y="37121"/>
                  </a:cubicBezTo>
                  <a:cubicBezTo>
                    <a:pt x="24585" y="38122"/>
                    <a:pt x="25019" y="39956"/>
                    <a:pt x="26086" y="40890"/>
                  </a:cubicBezTo>
                  <a:cubicBezTo>
                    <a:pt x="27898" y="42476"/>
                    <a:pt x="30934" y="45034"/>
                    <a:pt x="32698" y="45034"/>
                  </a:cubicBezTo>
                  <a:cubicBezTo>
                    <a:pt x="32752" y="45034"/>
                    <a:pt x="32806" y="45032"/>
                    <a:pt x="32858" y="45027"/>
                  </a:cubicBezTo>
                  <a:cubicBezTo>
                    <a:pt x="33191" y="45027"/>
                    <a:pt x="31990" y="42358"/>
                    <a:pt x="30990" y="41291"/>
                  </a:cubicBezTo>
                  <a:cubicBezTo>
                    <a:pt x="30256" y="40490"/>
                    <a:pt x="28521" y="40123"/>
                    <a:pt x="27721" y="39356"/>
                  </a:cubicBezTo>
                  <a:cubicBezTo>
                    <a:pt x="25553" y="37321"/>
                    <a:pt x="23017" y="34052"/>
                    <a:pt x="22784" y="31450"/>
                  </a:cubicBezTo>
                  <a:cubicBezTo>
                    <a:pt x="22517" y="28415"/>
                    <a:pt x="28388" y="27080"/>
                    <a:pt x="28688" y="23711"/>
                  </a:cubicBezTo>
                  <a:cubicBezTo>
                    <a:pt x="28822" y="22511"/>
                    <a:pt x="25886" y="19308"/>
                    <a:pt x="26120" y="18041"/>
                  </a:cubicBezTo>
                  <a:cubicBezTo>
                    <a:pt x="26353" y="16773"/>
                    <a:pt x="29622" y="15472"/>
                    <a:pt x="29455" y="14105"/>
                  </a:cubicBezTo>
                  <a:cubicBezTo>
                    <a:pt x="29155" y="11303"/>
                    <a:pt x="26186" y="8134"/>
                    <a:pt x="23851" y="6633"/>
                  </a:cubicBezTo>
                  <a:cubicBezTo>
                    <a:pt x="23387" y="6339"/>
                    <a:pt x="22600" y="6288"/>
                    <a:pt x="21736" y="6288"/>
                  </a:cubicBezTo>
                  <a:cubicBezTo>
                    <a:pt x="21270" y="6288"/>
                    <a:pt x="20781" y="6303"/>
                    <a:pt x="20308" y="6303"/>
                  </a:cubicBezTo>
                  <a:cubicBezTo>
                    <a:pt x="19270" y="6303"/>
                    <a:pt x="18312" y="6230"/>
                    <a:pt x="17847" y="5765"/>
                  </a:cubicBezTo>
                  <a:cubicBezTo>
                    <a:pt x="17313" y="5265"/>
                    <a:pt x="18147" y="3630"/>
                    <a:pt x="17614" y="3163"/>
                  </a:cubicBezTo>
                  <a:cubicBezTo>
                    <a:pt x="17432" y="3000"/>
                    <a:pt x="17145" y="2945"/>
                    <a:pt x="16806" y="2945"/>
                  </a:cubicBezTo>
                  <a:cubicBezTo>
                    <a:pt x="16110" y="2945"/>
                    <a:pt x="15195" y="3176"/>
                    <a:pt x="14520" y="3176"/>
                  </a:cubicBezTo>
                  <a:cubicBezTo>
                    <a:pt x="14312" y="3176"/>
                    <a:pt x="14126" y="3154"/>
                    <a:pt x="13978" y="3097"/>
                  </a:cubicBezTo>
                  <a:cubicBezTo>
                    <a:pt x="13010" y="2696"/>
                    <a:pt x="11943" y="595"/>
                    <a:pt x="11009" y="261"/>
                  </a:cubicBezTo>
                  <a:cubicBezTo>
                    <a:pt x="10446" y="74"/>
                    <a:pt x="9838" y="0"/>
                    <a:pt x="92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03256" y="2169859"/>
              <a:ext cx="474242" cy="508431"/>
            </a:xfrm>
            <a:custGeom>
              <a:avLst/>
              <a:gdLst/>
              <a:ahLst/>
              <a:cxnLst/>
              <a:rect l="l" t="t" r="r" b="b"/>
              <a:pathLst>
                <a:path w="26854" h="28790" extrusionOk="0">
                  <a:moveTo>
                    <a:pt x="21774" y="1"/>
                  </a:moveTo>
                  <a:cubicBezTo>
                    <a:pt x="19535" y="1"/>
                    <a:pt x="15512" y="1160"/>
                    <a:pt x="14211" y="1799"/>
                  </a:cubicBezTo>
                  <a:cubicBezTo>
                    <a:pt x="13143" y="2366"/>
                    <a:pt x="10842" y="4568"/>
                    <a:pt x="9741" y="5102"/>
                  </a:cubicBezTo>
                  <a:cubicBezTo>
                    <a:pt x="4971" y="11673"/>
                    <a:pt x="1668" y="19178"/>
                    <a:pt x="1" y="27117"/>
                  </a:cubicBezTo>
                  <a:cubicBezTo>
                    <a:pt x="234" y="27751"/>
                    <a:pt x="468" y="28485"/>
                    <a:pt x="901" y="28685"/>
                  </a:cubicBezTo>
                  <a:cubicBezTo>
                    <a:pt x="1060" y="28749"/>
                    <a:pt x="1348" y="28790"/>
                    <a:pt x="1639" y="28790"/>
                  </a:cubicBezTo>
                  <a:cubicBezTo>
                    <a:pt x="1957" y="28790"/>
                    <a:pt x="2279" y="28741"/>
                    <a:pt x="2436" y="28619"/>
                  </a:cubicBezTo>
                  <a:cubicBezTo>
                    <a:pt x="3203" y="28018"/>
                    <a:pt x="2536" y="26150"/>
                    <a:pt x="3136" y="25483"/>
                  </a:cubicBezTo>
                  <a:cubicBezTo>
                    <a:pt x="5738" y="22681"/>
                    <a:pt x="10975" y="22881"/>
                    <a:pt x="13410" y="19879"/>
                  </a:cubicBezTo>
                  <a:cubicBezTo>
                    <a:pt x="14077" y="19045"/>
                    <a:pt x="13043" y="16877"/>
                    <a:pt x="13944" y="16243"/>
                  </a:cubicBezTo>
                  <a:cubicBezTo>
                    <a:pt x="14539" y="15837"/>
                    <a:pt x="15201" y="15685"/>
                    <a:pt x="15900" y="15685"/>
                  </a:cubicBezTo>
                  <a:cubicBezTo>
                    <a:pt x="17998" y="15685"/>
                    <a:pt x="20428" y="17056"/>
                    <a:pt x="22371" y="17056"/>
                  </a:cubicBezTo>
                  <a:cubicBezTo>
                    <a:pt x="22975" y="17056"/>
                    <a:pt x="23532" y="16923"/>
                    <a:pt x="24018" y="16577"/>
                  </a:cubicBezTo>
                  <a:cubicBezTo>
                    <a:pt x="25519" y="15509"/>
                    <a:pt x="26853" y="11740"/>
                    <a:pt x="26153" y="10039"/>
                  </a:cubicBezTo>
                  <a:cubicBezTo>
                    <a:pt x="26130" y="9988"/>
                    <a:pt x="26066" y="9968"/>
                    <a:pt x="25974" y="9968"/>
                  </a:cubicBezTo>
                  <a:cubicBezTo>
                    <a:pt x="25592" y="9968"/>
                    <a:pt x="24720" y="10317"/>
                    <a:pt x="24283" y="10317"/>
                  </a:cubicBezTo>
                  <a:cubicBezTo>
                    <a:pt x="24198" y="10317"/>
                    <a:pt x="24130" y="10304"/>
                    <a:pt x="24084" y="10272"/>
                  </a:cubicBezTo>
                  <a:cubicBezTo>
                    <a:pt x="23417" y="9772"/>
                    <a:pt x="24518" y="6836"/>
                    <a:pt x="23918" y="6636"/>
                  </a:cubicBezTo>
                  <a:cubicBezTo>
                    <a:pt x="23647" y="6543"/>
                    <a:pt x="23349" y="6501"/>
                    <a:pt x="23030" y="6501"/>
                  </a:cubicBezTo>
                  <a:cubicBezTo>
                    <a:pt x="21305" y="6501"/>
                    <a:pt x="19000" y="7726"/>
                    <a:pt x="17480" y="8571"/>
                  </a:cubicBezTo>
                  <a:cubicBezTo>
                    <a:pt x="16979" y="8838"/>
                    <a:pt x="16079" y="9972"/>
                    <a:pt x="15612" y="10105"/>
                  </a:cubicBezTo>
                  <a:cubicBezTo>
                    <a:pt x="15430" y="10164"/>
                    <a:pt x="15217" y="10191"/>
                    <a:pt x="14993" y="10191"/>
                  </a:cubicBezTo>
                  <a:cubicBezTo>
                    <a:pt x="13942" y="10191"/>
                    <a:pt x="12637" y="9604"/>
                    <a:pt x="13077" y="8971"/>
                  </a:cubicBezTo>
                  <a:cubicBezTo>
                    <a:pt x="14277" y="7303"/>
                    <a:pt x="17446" y="6903"/>
                    <a:pt x="19148" y="5569"/>
                  </a:cubicBezTo>
                  <a:cubicBezTo>
                    <a:pt x="20682" y="4368"/>
                    <a:pt x="23351" y="1933"/>
                    <a:pt x="23317" y="699"/>
                  </a:cubicBezTo>
                  <a:cubicBezTo>
                    <a:pt x="23307" y="195"/>
                    <a:pt x="22690" y="1"/>
                    <a:pt x="21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050026" y="3087597"/>
              <a:ext cx="47735" cy="65995"/>
            </a:xfrm>
            <a:custGeom>
              <a:avLst/>
              <a:gdLst/>
              <a:ahLst/>
              <a:cxnLst/>
              <a:rect l="l" t="t" r="r" b="b"/>
              <a:pathLst>
                <a:path w="2703" h="3737" extrusionOk="0">
                  <a:moveTo>
                    <a:pt x="1001" y="1"/>
                  </a:moveTo>
                  <a:cubicBezTo>
                    <a:pt x="1001" y="1"/>
                    <a:pt x="1" y="2069"/>
                    <a:pt x="2102" y="3737"/>
                  </a:cubicBezTo>
                  <a:cubicBezTo>
                    <a:pt x="2102" y="3737"/>
                    <a:pt x="2703" y="2369"/>
                    <a:pt x="1935" y="1468"/>
                  </a:cubicBezTo>
                  <a:cubicBezTo>
                    <a:pt x="1535" y="1035"/>
                    <a:pt x="1235" y="534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5100692" y="2930320"/>
              <a:ext cx="47135" cy="65995"/>
            </a:xfrm>
            <a:custGeom>
              <a:avLst/>
              <a:gdLst/>
              <a:ahLst/>
              <a:cxnLst/>
              <a:rect l="l" t="t" r="r" b="b"/>
              <a:pathLst>
                <a:path w="2669" h="3737" extrusionOk="0">
                  <a:moveTo>
                    <a:pt x="1001" y="0"/>
                  </a:moveTo>
                  <a:cubicBezTo>
                    <a:pt x="1001" y="0"/>
                    <a:pt x="1" y="2068"/>
                    <a:pt x="2069" y="3736"/>
                  </a:cubicBezTo>
                  <a:cubicBezTo>
                    <a:pt x="2069" y="3736"/>
                    <a:pt x="2669" y="2369"/>
                    <a:pt x="1902" y="1435"/>
                  </a:cubicBezTo>
                  <a:cubicBezTo>
                    <a:pt x="1535" y="1001"/>
                    <a:pt x="1201" y="534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999378" y="3271399"/>
              <a:ext cx="47717" cy="65995"/>
            </a:xfrm>
            <a:custGeom>
              <a:avLst/>
              <a:gdLst/>
              <a:ahLst/>
              <a:cxnLst/>
              <a:rect l="l" t="t" r="r" b="b"/>
              <a:pathLst>
                <a:path w="2702" h="3737" extrusionOk="0">
                  <a:moveTo>
                    <a:pt x="1001" y="0"/>
                  </a:moveTo>
                  <a:cubicBezTo>
                    <a:pt x="1001" y="0"/>
                    <a:pt x="0" y="2068"/>
                    <a:pt x="2101" y="3736"/>
                  </a:cubicBezTo>
                  <a:cubicBezTo>
                    <a:pt x="2101" y="3736"/>
                    <a:pt x="2702" y="2335"/>
                    <a:pt x="1935" y="1434"/>
                  </a:cubicBezTo>
                  <a:cubicBezTo>
                    <a:pt x="1534" y="1001"/>
                    <a:pt x="1234" y="534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5051209" y="3303204"/>
              <a:ext cx="35956" cy="64229"/>
            </a:xfrm>
            <a:custGeom>
              <a:avLst/>
              <a:gdLst/>
              <a:ahLst/>
              <a:cxnLst/>
              <a:rect l="l" t="t" r="r" b="b"/>
              <a:pathLst>
                <a:path w="2036" h="3637" extrusionOk="0">
                  <a:moveTo>
                    <a:pt x="2035" y="0"/>
                  </a:moveTo>
                  <a:cubicBezTo>
                    <a:pt x="2035" y="0"/>
                    <a:pt x="0" y="1035"/>
                    <a:pt x="668" y="3636"/>
                  </a:cubicBezTo>
                  <a:cubicBezTo>
                    <a:pt x="668" y="3636"/>
                    <a:pt x="1968" y="2902"/>
                    <a:pt x="1902" y="1702"/>
                  </a:cubicBezTo>
                  <a:cubicBezTo>
                    <a:pt x="1835" y="1134"/>
                    <a:pt x="1902" y="567"/>
                    <a:pt x="2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5026468" y="3386981"/>
              <a:ext cx="63629" cy="30411"/>
            </a:xfrm>
            <a:custGeom>
              <a:avLst/>
              <a:gdLst/>
              <a:ahLst/>
              <a:cxnLst/>
              <a:rect l="l" t="t" r="r" b="b"/>
              <a:pathLst>
                <a:path w="3603" h="1722" extrusionOk="0">
                  <a:moveTo>
                    <a:pt x="869" y="1"/>
                  </a:moveTo>
                  <a:cubicBezTo>
                    <a:pt x="386" y="1"/>
                    <a:pt x="0" y="126"/>
                    <a:pt x="0" y="126"/>
                  </a:cubicBezTo>
                  <a:cubicBezTo>
                    <a:pt x="851" y="1452"/>
                    <a:pt x="1959" y="1721"/>
                    <a:pt x="2721" y="1721"/>
                  </a:cubicBezTo>
                  <a:cubicBezTo>
                    <a:pt x="3244" y="1721"/>
                    <a:pt x="3603" y="1594"/>
                    <a:pt x="3603" y="1594"/>
                  </a:cubicBezTo>
                  <a:cubicBezTo>
                    <a:pt x="3069" y="1327"/>
                    <a:pt x="2636" y="960"/>
                    <a:pt x="2235" y="527"/>
                  </a:cubicBezTo>
                  <a:cubicBezTo>
                    <a:pt x="1850" y="109"/>
                    <a:pt x="1317" y="1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929269" y="3317332"/>
              <a:ext cx="47735" cy="65995"/>
            </a:xfrm>
            <a:custGeom>
              <a:avLst/>
              <a:gdLst/>
              <a:ahLst/>
              <a:cxnLst/>
              <a:rect l="l" t="t" r="r" b="b"/>
              <a:pathLst>
                <a:path w="2703" h="3737" extrusionOk="0">
                  <a:moveTo>
                    <a:pt x="1001" y="1"/>
                  </a:moveTo>
                  <a:cubicBezTo>
                    <a:pt x="1001" y="1"/>
                    <a:pt x="1" y="2069"/>
                    <a:pt x="2102" y="3737"/>
                  </a:cubicBezTo>
                  <a:cubicBezTo>
                    <a:pt x="2102" y="3737"/>
                    <a:pt x="2702" y="2369"/>
                    <a:pt x="1935" y="1469"/>
                  </a:cubicBezTo>
                  <a:cubicBezTo>
                    <a:pt x="1535" y="1035"/>
                    <a:pt x="1235" y="535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948130" y="3398036"/>
              <a:ext cx="47717" cy="65995"/>
            </a:xfrm>
            <a:custGeom>
              <a:avLst/>
              <a:gdLst/>
              <a:ahLst/>
              <a:cxnLst/>
              <a:rect l="l" t="t" r="r" b="b"/>
              <a:pathLst>
                <a:path w="2702" h="3737" extrusionOk="0">
                  <a:moveTo>
                    <a:pt x="1001" y="1"/>
                  </a:moveTo>
                  <a:lnTo>
                    <a:pt x="1001" y="1"/>
                  </a:lnTo>
                  <a:cubicBezTo>
                    <a:pt x="1001" y="1"/>
                    <a:pt x="0" y="2069"/>
                    <a:pt x="2101" y="3737"/>
                  </a:cubicBezTo>
                  <a:cubicBezTo>
                    <a:pt x="2101" y="3737"/>
                    <a:pt x="2702" y="2369"/>
                    <a:pt x="1935" y="1469"/>
                  </a:cubicBezTo>
                  <a:cubicBezTo>
                    <a:pt x="1534" y="1035"/>
                    <a:pt x="1234" y="535"/>
                    <a:pt x="1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5052393" y="3235461"/>
              <a:ext cx="45369" cy="53033"/>
            </a:xfrm>
            <a:custGeom>
              <a:avLst/>
              <a:gdLst/>
              <a:ahLst/>
              <a:cxnLst/>
              <a:rect l="l" t="t" r="r" b="b"/>
              <a:pathLst>
                <a:path w="2569" h="3003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035" y="401"/>
                    <a:pt x="1568" y="734"/>
                    <a:pt x="1034" y="968"/>
                  </a:cubicBezTo>
                  <a:cubicBezTo>
                    <a:pt x="0" y="1501"/>
                    <a:pt x="0" y="3002"/>
                    <a:pt x="0" y="3002"/>
                  </a:cubicBezTo>
                  <a:cubicBezTo>
                    <a:pt x="2568" y="2269"/>
                    <a:pt x="2469" y="0"/>
                    <a:pt x="2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5111888" y="3032816"/>
              <a:ext cx="45369" cy="53616"/>
            </a:xfrm>
            <a:custGeom>
              <a:avLst/>
              <a:gdLst/>
              <a:ahLst/>
              <a:cxnLst/>
              <a:rect l="l" t="t" r="r" b="b"/>
              <a:pathLst>
                <a:path w="2569" h="3036" extrusionOk="0">
                  <a:moveTo>
                    <a:pt x="2469" y="0"/>
                  </a:moveTo>
                  <a:lnTo>
                    <a:pt x="2469" y="0"/>
                  </a:lnTo>
                  <a:cubicBezTo>
                    <a:pt x="2035" y="401"/>
                    <a:pt x="1568" y="734"/>
                    <a:pt x="1034" y="968"/>
                  </a:cubicBezTo>
                  <a:cubicBezTo>
                    <a:pt x="0" y="1535"/>
                    <a:pt x="0" y="3036"/>
                    <a:pt x="0" y="3036"/>
                  </a:cubicBezTo>
                  <a:cubicBezTo>
                    <a:pt x="2569" y="2302"/>
                    <a:pt x="2469" y="1"/>
                    <a:pt x="2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5104224" y="3110855"/>
              <a:ext cx="67761" cy="22587"/>
            </a:xfrm>
            <a:custGeom>
              <a:avLst/>
              <a:gdLst/>
              <a:ahLst/>
              <a:cxnLst/>
              <a:rect l="l" t="t" r="r" b="b"/>
              <a:pathLst>
                <a:path w="3837" h="1279" extrusionOk="0">
                  <a:moveTo>
                    <a:pt x="1745" y="1"/>
                  </a:moveTo>
                  <a:cubicBezTo>
                    <a:pt x="781" y="1"/>
                    <a:pt x="1" y="885"/>
                    <a:pt x="1" y="885"/>
                  </a:cubicBezTo>
                  <a:cubicBezTo>
                    <a:pt x="588" y="1171"/>
                    <a:pt x="1118" y="1279"/>
                    <a:pt x="1583" y="1279"/>
                  </a:cubicBezTo>
                  <a:cubicBezTo>
                    <a:pt x="3018" y="1279"/>
                    <a:pt x="3837" y="251"/>
                    <a:pt x="3837" y="251"/>
                  </a:cubicBezTo>
                  <a:lnTo>
                    <a:pt x="3837" y="251"/>
                  </a:lnTo>
                  <a:cubicBezTo>
                    <a:pt x="3742" y="257"/>
                    <a:pt x="3648" y="260"/>
                    <a:pt x="3553" y="260"/>
                  </a:cubicBezTo>
                  <a:cubicBezTo>
                    <a:pt x="3081" y="260"/>
                    <a:pt x="2608" y="190"/>
                    <a:pt x="2135" y="51"/>
                  </a:cubicBezTo>
                  <a:cubicBezTo>
                    <a:pt x="2003" y="16"/>
                    <a:pt x="1872" y="1"/>
                    <a:pt x="17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4959909" y="2960359"/>
              <a:ext cx="193818" cy="568493"/>
            </a:xfrm>
            <a:custGeom>
              <a:avLst/>
              <a:gdLst/>
              <a:ahLst/>
              <a:cxnLst/>
              <a:rect l="l" t="t" r="r" b="b"/>
              <a:pathLst>
                <a:path w="10975" h="32191" fill="none" extrusionOk="0">
                  <a:moveTo>
                    <a:pt x="0" y="32190"/>
                  </a:moveTo>
                  <a:cubicBezTo>
                    <a:pt x="2202" y="27820"/>
                    <a:pt x="3970" y="23217"/>
                    <a:pt x="5170" y="18480"/>
                  </a:cubicBezTo>
                  <a:cubicBezTo>
                    <a:pt x="7172" y="10641"/>
                    <a:pt x="10975" y="0"/>
                    <a:pt x="10975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5093028" y="3075818"/>
              <a:ext cx="121377" cy="67179"/>
            </a:xfrm>
            <a:custGeom>
              <a:avLst/>
              <a:gdLst/>
              <a:ahLst/>
              <a:cxnLst/>
              <a:rect l="l" t="t" r="r" b="b"/>
              <a:pathLst>
                <a:path w="6873" h="3804" fill="none" extrusionOk="0">
                  <a:moveTo>
                    <a:pt x="6872" y="0"/>
                  </a:moveTo>
                  <a:cubicBezTo>
                    <a:pt x="6872" y="0"/>
                    <a:pt x="2402" y="101"/>
                    <a:pt x="1" y="3803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4988765" y="3121168"/>
              <a:ext cx="79541" cy="114313"/>
            </a:xfrm>
            <a:custGeom>
              <a:avLst/>
              <a:gdLst/>
              <a:ahLst/>
              <a:cxnLst/>
              <a:rect l="l" t="t" r="r" b="b"/>
              <a:pathLst>
                <a:path w="4504" h="6473" fill="none" extrusionOk="0">
                  <a:moveTo>
                    <a:pt x="1" y="1"/>
                  </a:moveTo>
                  <a:cubicBezTo>
                    <a:pt x="1" y="1"/>
                    <a:pt x="4504" y="1769"/>
                    <a:pt x="4337" y="6472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5012323" y="3330894"/>
              <a:ext cx="143170" cy="76591"/>
            </a:xfrm>
            <a:custGeom>
              <a:avLst/>
              <a:gdLst/>
              <a:ahLst/>
              <a:cxnLst/>
              <a:rect l="l" t="t" r="r" b="b"/>
              <a:pathLst>
                <a:path w="8107" h="4337" fill="none" extrusionOk="0">
                  <a:moveTo>
                    <a:pt x="8107" y="1868"/>
                  </a:moveTo>
                  <a:cubicBezTo>
                    <a:pt x="8107" y="1868"/>
                    <a:pt x="3337" y="0"/>
                    <a:pt x="1" y="433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4911592" y="3334426"/>
              <a:ext cx="88388" cy="101934"/>
            </a:xfrm>
            <a:custGeom>
              <a:avLst/>
              <a:gdLst/>
              <a:ahLst/>
              <a:cxnLst/>
              <a:rect l="l" t="t" r="r" b="b"/>
              <a:pathLst>
                <a:path w="5005" h="5772" fill="none" extrusionOk="0">
                  <a:moveTo>
                    <a:pt x="5004" y="5771"/>
                  </a:moveTo>
                  <a:cubicBezTo>
                    <a:pt x="5004" y="5771"/>
                    <a:pt x="3070" y="1635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180196" y="3036913"/>
              <a:ext cx="31258" cy="52486"/>
            </a:xfrm>
            <a:custGeom>
              <a:avLst/>
              <a:gdLst/>
              <a:ahLst/>
              <a:cxnLst/>
              <a:rect l="l" t="t" r="r" b="b"/>
              <a:pathLst>
                <a:path w="1770" h="2972" extrusionOk="0">
                  <a:moveTo>
                    <a:pt x="892" y="0"/>
                  </a:moveTo>
                  <a:cubicBezTo>
                    <a:pt x="447" y="0"/>
                    <a:pt x="0" y="310"/>
                    <a:pt x="35" y="903"/>
                  </a:cubicBezTo>
                  <a:cubicBezTo>
                    <a:pt x="68" y="1365"/>
                    <a:pt x="526" y="2971"/>
                    <a:pt x="988" y="2971"/>
                  </a:cubicBezTo>
                  <a:cubicBezTo>
                    <a:pt x="993" y="2971"/>
                    <a:pt x="998" y="2971"/>
                    <a:pt x="1002" y="2971"/>
                  </a:cubicBezTo>
                  <a:cubicBezTo>
                    <a:pt x="1503" y="2937"/>
                    <a:pt x="1770" y="1269"/>
                    <a:pt x="1736" y="802"/>
                  </a:cubicBezTo>
                  <a:cubicBezTo>
                    <a:pt x="1704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5183745" y="3069337"/>
              <a:ext cx="31276" cy="52856"/>
            </a:xfrm>
            <a:custGeom>
              <a:avLst/>
              <a:gdLst/>
              <a:ahLst/>
              <a:cxnLst/>
              <a:rect l="l" t="t" r="r" b="b"/>
              <a:pathLst>
                <a:path w="1771" h="2993" extrusionOk="0">
                  <a:moveTo>
                    <a:pt x="748" y="0"/>
                  </a:moveTo>
                  <a:cubicBezTo>
                    <a:pt x="744" y="0"/>
                    <a:pt x="739" y="0"/>
                    <a:pt x="735" y="1"/>
                  </a:cubicBezTo>
                  <a:cubicBezTo>
                    <a:pt x="268" y="34"/>
                    <a:pt x="1" y="1735"/>
                    <a:pt x="34" y="2202"/>
                  </a:cubicBezTo>
                  <a:cubicBezTo>
                    <a:pt x="66" y="2740"/>
                    <a:pt x="465" y="2992"/>
                    <a:pt x="868" y="2992"/>
                  </a:cubicBezTo>
                  <a:cubicBezTo>
                    <a:pt x="1316" y="2992"/>
                    <a:pt x="1770" y="2681"/>
                    <a:pt x="1735" y="2102"/>
                  </a:cubicBezTo>
                  <a:cubicBezTo>
                    <a:pt x="1702" y="1640"/>
                    <a:pt x="1211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149380" y="3066335"/>
              <a:ext cx="58543" cy="29563"/>
            </a:xfrm>
            <a:custGeom>
              <a:avLst/>
              <a:gdLst/>
              <a:ahLst/>
              <a:cxnLst/>
              <a:rect l="l" t="t" r="r" b="b"/>
              <a:pathLst>
                <a:path w="3315" h="1674" extrusionOk="0">
                  <a:moveTo>
                    <a:pt x="1202" y="1"/>
                  </a:moveTo>
                  <a:cubicBezTo>
                    <a:pt x="1169" y="1"/>
                    <a:pt x="1139" y="2"/>
                    <a:pt x="1113" y="4"/>
                  </a:cubicBezTo>
                  <a:cubicBezTo>
                    <a:pt x="1" y="69"/>
                    <a:pt x="75" y="1674"/>
                    <a:pt x="1147" y="1674"/>
                  </a:cubicBezTo>
                  <a:cubicBezTo>
                    <a:pt x="1169" y="1674"/>
                    <a:pt x="1191" y="1673"/>
                    <a:pt x="1213" y="1672"/>
                  </a:cubicBezTo>
                  <a:cubicBezTo>
                    <a:pt x="1680" y="1672"/>
                    <a:pt x="3314" y="1171"/>
                    <a:pt x="3281" y="704"/>
                  </a:cubicBezTo>
                  <a:cubicBezTo>
                    <a:pt x="3250" y="263"/>
                    <a:pt x="1762" y="1"/>
                    <a:pt x="1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5187277" y="3062820"/>
              <a:ext cx="58543" cy="30146"/>
            </a:xfrm>
            <a:custGeom>
              <a:avLst/>
              <a:gdLst/>
              <a:ahLst/>
              <a:cxnLst/>
              <a:rect l="l" t="t" r="r" b="b"/>
              <a:pathLst>
                <a:path w="3315" h="1707" extrusionOk="0">
                  <a:moveTo>
                    <a:pt x="2167" y="1"/>
                  </a:moveTo>
                  <a:cubicBezTo>
                    <a:pt x="2146" y="1"/>
                    <a:pt x="2124" y="1"/>
                    <a:pt x="2102" y="3"/>
                  </a:cubicBezTo>
                  <a:cubicBezTo>
                    <a:pt x="1635" y="36"/>
                    <a:pt x="1" y="503"/>
                    <a:pt x="1" y="970"/>
                  </a:cubicBezTo>
                  <a:cubicBezTo>
                    <a:pt x="33" y="1413"/>
                    <a:pt x="1567" y="1706"/>
                    <a:pt x="2122" y="1706"/>
                  </a:cubicBezTo>
                  <a:cubicBezTo>
                    <a:pt x="2152" y="1706"/>
                    <a:pt x="2179" y="1705"/>
                    <a:pt x="2202" y="1704"/>
                  </a:cubicBezTo>
                  <a:cubicBezTo>
                    <a:pt x="3315" y="1638"/>
                    <a:pt x="3240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5179030" y="3061619"/>
              <a:ext cx="41554" cy="35567"/>
            </a:xfrm>
            <a:custGeom>
              <a:avLst/>
              <a:gdLst/>
              <a:ahLst/>
              <a:cxnLst/>
              <a:rect l="l" t="t" r="r" b="b"/>
              <a:pathLst>
                <a:path w="2353" h="2014" extrusionOk="0">
                  <a:moveTo>
                    <a:pt x="1079" y="1"/>
                  </a:moveTo>
                  <a:cubicBezTo>
                    <a:pt x="1053" y="1"/>
                    <a:pt x="1028" y="2"/>
                    <a:pt x="1002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4"/>
                    <a:pt x="1048" y="2014"/>
                  </a:cubicBezTo>
                  <a:cubicBezTo>
                    <a:pt x="1316" y="2014"/>
                    <a:pt x="1590" y="1907"/>
                    <a:pt x="1802" y="1672"/>
                  </a:cubicBezTo>
                  <a:cubicBezTo>
                    <a:pt x="2352" y="1025"/>
                    <a:pt x="189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5034097" y="3140593"/>
              <a:ext cx="31258" cy="53051"/>
            </a:xfrm>
            <a:custGeom>
              <a:avLst/>
              <a:gdLst/>
              <a:ahLst/>
              <a:cxnLst/>
              <a:rect l="l" t="t" r="r" b="b"/>
              <a:pathLst>
                <a:path w="1770" h="3004" extrusionOk="0">
                  <a:moveTo>
                    <a:pt x="892" y="0"/>
                  </a:moveTo>
                  <a:cubicBezTo>
                    <a:pt x="448" y="0"/>
                    <a:pt x="1" y="310"/>
                    <a:pt x="35" y="902"/>
                  </a:cubicBezTo>
                  <a:cubicBezTo>
                    <a:pt x="69" y="1369"/>
                    <a:pt x="536" y="3004"/>
                    <a:pt x="1003" y="3004"/>
                  </a:cubicBezTo>
                  <a:cubicBezTo>
                    <a:pt x="1470" y="2971"/>
                    <a:pt x="1770" y="1269"/>
                    <a:pt x="1737" y="802"/>
                  </a:cubicBezTo>
                  <a:cubicBezTo>
                    <a:pt x="1705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5037664" y="3173599"/>
              <a:ext cx="30675" cy="52486"/>
            </a:xfrm>
            <a:custGeom>
              <a:avLst/>
              <a:gdLst/>
              <a:ahLst/>
              <a:cxnLst/>
              <a:rect l="l" t="t" r="r" b="b"/>
              <a:pathLst>
                <a:path w="1737" h="2972" extrusionOk="0">
                  <a:moveTo>
                    <a:pt x="748" y="0"/>
                  </a:moveTo>
                  <a:cubicBezTo>
                    <a:pt x="743" y="0"/>
                    <a:pt x="739" y="0"/>
                    <a:pt x="734" y="1"/>
                  </a:cubicBezTo>
                  <a:cubicBezTo>
                    <a:pt x="267" y="1"/>
                    <a:pt x="0" y="1702"/>
                    <a:pt x="0" y="2169"/>
                  </a:cubicBezTo>
                  <a:cubicBezTo>
                    <a:pt x="48" y="2711"/>
                    <a:pt x="454" y="2971"/>
                    <a:pt x="858" y="2971"/>
                  </a:cubicBezTo>
                  <a:cubicBezTo>
                    <a:pt x="1298" y="2971"/>
                    <a:pt x="1736" y="2661"/>
                    <a:pt x="1701" y="2069"/>
                  </a:cubicBezTo>
                  <a:cubicBezTo>
                    <a:pt x="1701" y="1607"/>
                    <a:pt x="1211" y="0"/>
                    <a:pt x="7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5003281" y="3170032"/>
              <a:ext cx="58543" cy="30128"/>
            </a:xfrm>
            <a:custGeom>
              <a:avLst/>
              <a:gdLst/>
              <a:ahLst/>
              <a:cxnLst/>
              <a:rect l="l" t="t" r="r" b="b"/>
              <a:pathLst>
                <a:path w="3315" h="1706" extrusionOk="0">
                  <a:moveTo>
                    <a:pt x="1193" y="0"/>
                  </a:moveTo>
                  <a:cubicBezTo>
                    <a:pt x="1164" y="0"/>
                    <a:pt x="1137" y="1"/>
                    <a:pt x="1113" y="3"/>
                  </a:cubicBezTo>
                  <a:cubicBezTo>
                    <a:pt x="1" y="68"/>
                    <a:pt x="76" y="1706"/>
                    <a:pt x="1149" y="1706"/>
                  </a:cubicBezTo>
                  <a:cubicBezTo>
                    <a:pt x="1170" y="1706"/>
                    <a:pt x="1192" y="1705"/>
                    <a:pt x="1213" y="1704"/>
                  </a:cubicBezTo>
                  <a:cubicBezTo>
                    <a:pt x="1680" y="1670"/>
                    <a:pt x="3315" y="1203"/>
                    <a:pt x="3281" y="736"/>
                  </a:cubicBezTo>
                  <a:cubicBezTo>
                    <a:pt x="3250" y="293"/>
                    <a:pt x="1745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5041196" y="3167083"/>
              <a:ext cx="58525" cy="29563"/>
            </a:xfrm>
            <a:custGeom>
              <a:avLst/>
              <a:gdLst/>
              <a:ahLst/>
              <a:cxnLst/>
              <a:rect l="l" t="t" r="r" b="b"/>
              <a:pathLst>
                <a:path w="3314" h="1674" extrusionOk="0">
                  <a:moveTo>
                    <a:pt x="2167" y="1"/>
                  </a:moveTo>
                  <a:cubicBezTo>
                    <a:pt x="2146" y="1"/>
                    <a:pt x="2124" y="2"/>
                    <a:pt x="2102" y="3"/>
                  </a:cubicBezTo>
                  <a:cubicBezTo>
                    <a:pt x="1635" y="3"/>
                    <a:pt x="0" y="503"/>
                    <a:pt x="34" y="970"/>
                  </a:cubicBezTo>
                  <a:cubicBezTo>
                    <a:pt x="34" y="1411"/>
                    <a:pt x="1549" y="1673"/>
                    <a:pt x="2112" y="1673"/>
                  </a:cubicBezTo>
                  <a:cubicBezTo>
                    <a:pt x="2146" y="1673"/>
                    <a:pt x="2176" y="1673"/>
                    <a:pt x="2202" y="1671"/>
                  </a:cubicBezTo>
                  <a:cubicBezTo>
                    <a:pt x="3314" y="1605"/>
                    <a:pt x="3239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5032949" y="3165335"/>
              <a:ext cx="41678" cy="35956"/>
            </a:xfrm>
            <a:custGeom>
              <a:avLst/>
              <a:gdLst/>
              <a:ahLst/>
              <a:cxnLst/>
              <a:rect l="l" t="t" r="r" b="b"/>
              <a:pathLst>
                <a:path w="2360" h="2036" extrusionOk="0">
                  <a:moveTo>
                    <a:pt x="1009" y="1"/>
                  </a:moveTo>
                  <a:cubicBezTo>
                    <a:pt x="995" y="1"/>
                    <a:pt x="981" y="1"/>
                    <a:pt x="968" y="2"/>
                  </a:cubicBezTo>
                  <a:cubicBezTo>
                    <a:pt x="434" y="68"/>
                    <a:pt x="0" y="535"/>
                    <a:pt x="34" y="1069"/>
                  </a:cubicBezTo>
                  <a:cubicBezTo>
                    <a:pt x="77" y="1660"/>
                    <a:pt x="566" y="2036"/>
                    <a:pt x="1058" y="2036"/>
                  </a:cubicBezTo>
                  <a:cubicBezTo>
                    <a:pt x="1315" y="2036"/>
                    <a:pt x="1573" y="1932"/>
                    <a:pt x="1768" y="1703"/>
                  </a:cubicBezTo>
                  <a:cubicBezTo>
                    <a:pt x="2360" y="1046"/>
                    <a:pt x="1883" y="1"/>
                    <a:pt x="1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4894480" y="3291972"/>
              <a:ext cx="31276" cy="52486"/>
            </a:xfrm>
            <a:custGeom>
              <a:avLst/>
              <a:gdLst/>
              <a:ahLst/>
              <a:cxnLst/>
              <a:rect l="l" t="t" r="r" b="b"/>
              <a:pathLst>
                <a:path w="1771" h="2972" extrusionOk="0">
                  <a:moveTo>
                    <a:pt x="893" y="1"/>
                  </a:moveTo>
                  <a:cubicBezTo>
                    <a:pt x="448" y="1"/>
                    <a:pt x="1" y="311"/>
                    <a:pt x="36" y="903"/>
                  </a:cubicBezTo>
                  <a:cubicBezTo>
                    <a:pt x="69" y="1365"/>
                    <a:pt x="527" y="2972"/>
                    <a:pt x="989" y="2972"/>
                  </a:cubicBezTo>
                  <a:cubicBezTo>
                    <a:pt x="994" y="2972"/>
                    <a:pt x="998" y="2972"/>
                    <a:pt x="1003" y="2971"/>
                  </a:cubicBezTo>
                  <a:cubicBezTo>
                    <a:pt x="1470" y="2971"/>
                    <a:pt x="1770" y="1270"/>
                    <a:pt x="1737" y="803"/>
                  </a:cubicBezTo>
                  <a:cubicBezTo>
                    <a:pt x="1705" y="261"/>
                    <a:pt x="1300" y="1"/>
                    <a:pt x="8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898047" y="3324413"/>
              <a:ext cx="31258" cy="53051"/>
            </a:xfrm>
            <a:custGeom>
              <a:avLst/>
              <a:gdLst/>
              <a:ahLst/>
              <a:cxnLst/>
              <a:rect l="l" t="t" r="r" b="b"/>
              <a:pathLst>
                <a:path w="1770" h="3004" extrusionOk="0">
                  <a:moveTo>
                    <a:pt x="734" y="0"/>
                  </a:moveTo>
                  <a:cubicBezTo>
                    <a:pt x="267" y="34"/>
                    <a:pt x="1" y="1735"/>
                    <a:pt x="34" y="2202"/>
                  </a:cubicBezTo>
                  <a:cubicBezTo>
                    <a:pt x="66" y="2744"/>
                    <a:pt x="471" y="3004"/>
                    <a:pt x="878" y="3004"/>
                  </a:cubicBezTo>
                  <a:cubicBezTo>
                    <a:pt x="1323" y="3004"/>
                    <a:pt x="1770" y="2694"/>
                    <a:pt x="1735" y="2102"/>
                  </a:cubicBezTo>
                  <a:cubicBezTo>
                    <a:pt x="1702" y="1635"/>
                    <a:pt x="1201" y="0"/>
                    <a:pt x="7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863681" y="3320828"/>
              <a:ext cx="58543" cy="30146"/>
            </a:xfrm>
            <a:custGeom>
              <a:avLst/>
              <a:gdLst/>
              <a:ahLst/>
              <a:cxnLst/>
              <a:rect l="l" t="t" r="r" b="b"/>
              <a:pathLst>
                <a:path w="3315" h="1707" extrusionOk="0">
                  <a:moveTo>
                    <a:pt x="1192" y="1"/>
                  </a:moveTo>
                  <a:cubicBezTo>
                    <a:pt x="1163" y="1"/>
                    <a:pt x="1136" y="1"/>
                    <a:pt x="1113" y="3"/>
                  </a:cubicBezTo>
                  <a:cubicBezTo>
                    <a:pt x="0" y="68"/>
                    <a:pt x="75" y="1706"/>
                    <a:pt x="1148" y="1706"/>
                  </a:cubicBezTo>
                  <a:cubicBezTo>
                    <a:pt x="1169" y="1706"/>
                    <a:pt x="1191" y="1706"/>
                    <a:pt x="1213" y="1704"/>
                  </a:cubicBezTo>
                  <a:cubicBezTo>
                    <a:pt x="1680" y="1671"/>
                    <a:pt x="3314" y="1204"/>
                    <a:pt x="3281" y="737"/>
                  </a:cubicBezTo>
                  <a:cubicBezTo>
                    <a:pt x="3249" y="294"/>
                    <a:pt x="1744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900996" y="3317897"/>
              <a:ext cx="58543" cy="30128"/>
            </a:xfrm>
            <a:custGeom>
              <a:avLst/>
              <a:gdLst/>
              <a:ahLst/>
              <a:cxnLst/>
              <a:rect l="l" t="t" r="r" b="b"/>
              <a:pathLst>
                <a:path w="3315" h="1706" extrusionOk="0">
                  <a:moveTo>
                    <a:pt x="2166" y="0"/>
                  </a:moveTo>
                  <a:cubicBezTo>
                    <a:pt x="2145" y="0"/>
                    <a:pt x="2124" y="1"/>
                    <a:pt x="2102" y="2"/>
                  </a:cubicBezTo>
                  <a:lnTo>
                    <a:pt x="2135" y="2"/>
                  </a:lnTo>
                  <a:cubicBezTo>
                    <a:pt x="1668" y="36"/>
                    <a:pt x="0" y="503"/>
                    <a:pt x="34" y="970"/>
                  </a:cubicBezTo>
                  <a:cubicBezTo>
                    <a:pt x="65" y="1413"/>
                    <a:pt x="1600" y="1706"/>
                    <a:pt x="2155" y="1706"/>
                  </a:cubicBezTo>
                  <a:cubicBezTo>
                    <a:pt x="2185" y="1706"/>
                    <a:pt x="2212" y="1705"/>
                    <a:pt x="2235" y="1703"/>
                  </a:cubicBezTo>
                  <a:cubicBezTo>
                    <a:pt x="3315" y="1638"/>
                    <a:pt x="3239" y="0"/>
                    <a:pt x="2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893932" y="3316731"/>
              <a:ext cx="41660" cy="35532"/>
            </a:xfrm>
            <a:custGeom>
              <a:avLst/>
              <a:gdLst/>
              <a:ahLst/>
              <a:cxnLst/>
              <a:rect l="l" t="t" r="r" b="b"/>
              <a:pathLst>
                <a:path w="2359" h="2012" extrusionOk="0">
                  <a:moveTo>
                    <a:pt x="1010" y="1"/>
                  </a:moveTo>
                  <a:cubicBezTo>
                    <a:pt x="996" y="1"/>
                    <a:pt x="982" y="1"/>
                    <a:pt x="967" y="2"/>
                  </a:cubicBezTo>
                  <a:cubicBezTo>
                    <a:pt x="400" y="35"/>
                    <a:pt x="0" y="502"/>
                    <a:pt x="33" y="1069"/>
                  </a:cubicBezTo>
                  <a:cubicBezTo>
                    <a:pt x="55" y="1652"/>
                    <a:pt x="524" y="2011"/>
                    <a:pt x="1015" y="2011"/>
                  </a:cubicBezTo>
                  <a:cubicBezTo>
                    <a:pt x="1282" y="2011"/>
                    <a:pt x="1556" y="1905"/>
                    <a:pt x="1768" y="1669"/>
                  </a:cubicBezTo>
                  <a:cubicBezTo>
                    <a:pt x="2359" y="1013"/>
                    <a:pt x="1884" y="1"/>
                    <a:pt x="1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5154271" y="2911441"/>
              <a:ext cx="31258" cy="52486"/>
            </a:xfrm>
            <a:custGeom>
              <a:avLst/>
              <a:gdLst/>
              <a:ahLst/>
              <a:cxnLst/>
              <a:rect l="l" t="t" r="r" b="b"/>
              <a:pathLst>
                <a:path w="1770" h="2972" extrusionOk="0">
                  <a:moveTo>
                    <a:pt x="892" y="0"/>
                  </a:moveTo>
                  <a:cubicBezTo>
                    <a:pt x="447" y="0"/>
                    <a:pt x="0" y="310"/>
                    <a:pt x="35" y="902"/>
                  </a:cubicBezTo>
                  <a:cubicBezTo>
                    <a:pt x="68" y="1365"/>
                    <a:pt x="559" y="2971"/>
                    <a:pt x="1022" y="2971"/>
                  </a:cubicBezTo>
                  <a:cubicBezTo>
                    <a:pt x="1027" y="2971"/>
                    <a:pt x="1031" y="2971"/>
                    <a:pt x="1036" y="2971"/>
                  </a:cubicBezTo>
                  <a:cubicBezTo>
                    <a:pt x="1470" y="2937"/>
                    <a:pt x="1770" y="1269"/>
                    <a:pt x="1736" y="802"/>
                  </a:cubicBezTo>
                  <a:cubicBezTo>
                    <a:pt x="1705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5158421" y="2943847"/>
              <a:ext cx="31258" cy="53086"/>
            </a:xfrm>
            <a:custGeom>
              <a:avLst/>
              <a:gdLst/>
              <a:ahLst/>
              <a:cxnLst/>
              <a:rect l="l" t="t" r="r" b="b"/>
              <a:pathLst>
                <a:path w="1770" h="3006" extrusionOk="0">
                  <a:moveTo>
                    <a:pt x="748" y="1"/>
                  </a:moveTo>
                  <a:cubicBezTo>
                    <a:pt x="744" y="1"/>
                    <a:pt x="739" y="1"/>
                    <a:pt x="734" y="1"/>
                  </a:cubicBezTo>
                  <a:cubicBezTo>
                    <a:pt x="267" y="35"/>
                    <a:pt x="0" y="1736"/>
                    <a:pt x="34" y="2203"/>
                  </a:cubicBezTo>
                  <a:cubicBezTo>
                    <a:pt x="66" y="2745"/>
                    <a:pt x="471" y="3005"/>
                    <a:pt x="878" y="3005"/>
                  </a:cubicBezTo>
                  <a:cubicBezTo>
                    <a:pt x="1323" y="3005"/>
                    <a:pt x="1770" y="2695"/>
                    <a:pt x="1735" y="2103"/>
                  </a:cubicBezTo>
                  <a:cubicBezTo>
                    <a:pt x="1702" y="1641"/>
                    <a:pt x="1211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7"/>
            <p:cNvSpPr/>
            <p:nvPr/>
          </p:nvSpPr>
          <p:spPr>
            <a:xfrm>
              <a:off x="5122872" y="2940863"/>
              <a:ext cx="59126" cy="29563"/>
            </a:xfrm>
            <a:custGeom>
              <a:avLst/>
              <a:gdLst/>
              <a:ahLst/>
              <a:cxnLst/>
              <a:rect l="l" t="t" r="r" b="b"/>
              <a:pathLst>
                <a:path w="3348" h="1674" extrusionOk="0">
                  <a:moveTo>
                    <a:pt x="1207" y="1"/>
                  </a:moveTo>
                  <a:cubicBezTo>
                    <a:pt x="1173" y="1"/>
                    <a:pt x="1141" y="2"/>
                    <a:pt x="1113" y="4"/>
                  </a:cubicBezTo>
                  <a:cubicBezTo>
                    <a:pt x="1" y="69"/>
                    <a:pt x="107" y="1673"/>
                    <a:pt x="1181" y="1673"/>
                  </a:cubicBezTo>
                  <a:cubicBezTo>
                    <a:pt x="1202" y="1673"/>
                    <a:pt x="1224" y="1673"/>
                    <a:pt x="1246" y="1672"/>
                  </a:cubicBezTo>
                  <a:cubicBezTo>
                    <a:pt x="1713" y="1672"/>
                    <a:pt x="3348" y="1171"/>
                    <a:pt x="3314" y="704"/>
                  </a:cubicBezTo>
                  <a:cubicBezTo>
                    <a:pt x="3283" y="263"/>
                    <a:pt x="1795" y="1"/>
                    <a:pt x="12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>
              <a:off x="5161371" y="2937348"/>
              <a:ext cx="58543" cy="30093"/>
            </a:xfrm>
            <a:custGeom>
              <a:avLst/>
              <a:gdLst/>
              <a:ahLst/>
              <a:cxnLst/>
              <a:rect l="l" t="t" r="r" b="b"/>
              <a:pathLst>
                <a:path w="3315" h="1704" extrusionOk="0">
                  <a:moveTo>
                    <a:pt x="2166" y="1"/>
                  </a:moveTo>
                  <a:cubicBezTo>
                    <a:pt x="2145" y="1"/>
                    <a:pt x="2123" y="1"/>
                    <a:pt x="2102" y="3"/>
                  </a:cubicBezTo>
                  <a:cubicBezTo>
                    <a:pt x="1635" y="36"/>
                    <a:pt x="0" y="503"/>
                    <a:pt x="34" y="970"/>
                  </a:cubicBezTo>
                  <a:cubicBezTo>
                    <a:pt x="34" y="1437"/>
                    <a:pt x="1735" y="1704"/>
                    <a:pt x="2202" y="1704"/>
                  </a:cubicBezTo>
                  <a:cubicBezTo>
                    <a:pt x="3314" y="1638"/>
                    <a:pt x="3239" y="1"/>
                    <a:pt x="2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5153123" y="2936147"/>
              <a:ext cx="42101" cy="35567"/>
            </a:xfrm>
            <a:custGeom>
              <a:avLst/>
              <a:gdLst/>
              <a:ahLst/>
              <a:cxnLst/>
              <a:rect l="l" t="t" r="r" b="b"/>
              <a:pathLst>
                <a:path w="2384" h="2014" extrusionOk="0">
                  <a:moveTo>
                    <a:pt x="1078" y="1"/>
                  </a:moveTo>
                  <a:cubicBezTo>
                    <a:pt x="1053" y="1"/>
                    <a:pt x="1027" y="2"/>
                    <a:pt x="1001" y="4"/>
                  </a:cubicBezTo>
                  <a:cubicBezTo>
                    <a:pt x="434" y="37"/>
                    <a:pt x="0" y="504"/>
                    <a:pt x="34" y="1071"/>
                  </a:cubicBezTo>
                  <a:cubicBezTo>
                    <a:pt x="77" y="1654"/>
                    <a:pt x="553" y="2014"/>
                    <a:pt x="1047" y="2014"/>
                  </a:cubicBezTo>
                  <a:cubicBezTo>
                    <a:pt x="1316" y="2014"/>
                    <a:pt x="1590" y="1907"/>
                    <a:pt x="1801" y="1672"/>
                  </a:cubicBezTo>
                  <a:cubicBezTo>
                    <a:pt x="2384" y="1025"/>
                    <a:pt x="1899" y="1"/>
                    <a:pt x="1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5089460" y="2980032"/>
              <a:ext cx="30693" cy="52803"/>
            </a:xfrm>
            <a:custGeom>
              <a:avLst/>
              <a:gdLst/>
              <a:ahLst/>
              <a:cxnLst/>
              <a:rect l="l" t="t" r="r" b="b"/>
              <a:pathLst>
                <a:path w="1738" h="2990" extrusionOk="0">
                  <a:moveTo>
                    <a:pt x="911" y="1"/>
                  </a:moveTo>
                  <a:cubicBezTo>
                    <a:pt x="461" y="1"/>
                    <a:pt x="1" y="321"/>
                    <a:pt x="36" y="921"/>
                  </a:cubicBezTo>
                  <a:cubicBezTo>
                    <a:pt x="69" y="1384"/>
                    <a:pt x="527" y="2990"/>
                    <a:pt x="989" y="2990"/>
                  </a:cubicBezTo>
                  <a:cubicBezTo>
                    <a:pt x="994" y="2990"/>
                    <a:pt x="999" y="2990"/>
                    <a:pt x="1003" y="2989"/>
                  </a:cubicBezTo>
                  <a:cubicBezTo>
                    <a:pt x="1470" y="2956"/>
                    <a:pt x="1737" y="1288"/>
                    <a:pt x="1737" y="788"/>
                  </a:cubicBezTo>
                  <a:cubicBezTo>
                    <a:pt x="1706" y="254"/>
                    <a:pt x="1312" y="1"/>
                    <a:pt x="9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5093028" y="3012773"/>
              <a:ext cx="30693" cy="52574"/>
            </a:xfrm>
            <a:custGeom>
              <a:avLst/>
              <a:gdLst/>
              <a:ahLst/>
              <a:cxnLst/>
              <a:rect l="l" t="t" r="r" b="b"/>
              <a:pathLst>
                <a:path w="1738" h="2977" extrusionOk="0">
                  <a:moveTo>
                    <a:pt x="749" y="1"/>
                  </a:moveTo>
                  <a:cubicBezTo>
                    <a:pt x="744" y="1"/>
                    <a:pt x="739" y="1"/>
                    <a:pt x="735" y="1"/>
                  </a:cubicBezTo>
                  <a:cubicBezTo>
                    <a:pt x="268" y="35"/>
                    <a:pt x="1" y="1736"/>
                    <a:pt x="1" y="2203"/>
                  </a:cubicBezTo>
                  <a:cubicBezTo>
                    <a:pt x="48" y="2725"/>
                    <a:pt x="448" y="2976"/>
                    <a:pt x="848" y="2976"/>
                  </a:cubicBezTo>
                  <a:cubicBezTo>
                    <a:pt x="1292" y="2976"/>
                    <a:pt x="1737" y="2666"/>
                    <a:pt x="1702" y="2069"/>
                  </a:cubicBezTo>
                  <a:lnTo>
                    <a:pt x="1702" y="2069"/>
                  </a:lnTo>
                  <a:lnTo>
                    <a:pt x="1702" y="2103"/>
                  </a:lnTo>
                  <a:cubicBezTo>
                    <a:pt x="1702" y="1607"/>
                    <a:pt x="1212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5058079" y="3009258"/>
              <a:ext cx="59126" cy="30093"/>
            </a:xfrm>
            <a:custGeom>
              <a:avLst/>
              <a:gdLst/>
              <a:ahLst/>
              <a:cxnLst/>
              <a:rect l="l" t="t" r="r" b="b"/>
              <a:pathLst>
                <a:path w="3348" h="1704" extrusionOk="0">
                  <a:moveTo>
                    <a:pt x="1112" y="0"/>
                  </a:moveTo>
                  <a:cubicBezTo>
                    <a:pt x="1" y="98"/>
                    <a:pt x="107" y="1703"/>
                    <a:pt x="1180" y="1703"/>
                  </a:cubicBezTo>
                  <a:cubicBezTo>
                    <a:pt x="1202" y="1703"/>
                    <a:pt x="1224" y="1703"/>
                    <a:pt x="1246" y="1701"/>
                  </a:cubicBezTo>
                  <a:cubicBezTo>
                    <a:pt x="1713" y="1701"/>
                    <a:pt x="3347" y="1201"/>
                    <a:pt x="3314" y="734"/>
                  </a:cubicBezTo>
                  <a:cubicBezTo>
                    <a:pt x="3281" y="267"/>
                    <a:pt x="1613" y="0"/>
                    <a:pt x="11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5095977" y="3006274"/>
              <a:ext cx="58561" cy="30093"/>
            </a:xfrm>
            <a:custGeom>
              <a:avLst/>
              <a:gdLst/>
              <a:ahLst/>
              <a:cxnLst/>
              <a:rect l="l" t="t" r="r" b="b"/>
              <a:pathLst>
                <a:path w="3316" h="1704" extrusionOk="0">
                  <a:moveTo>
                    <a:pt x="2166" y="0"/>
                  </a:moveTo>
                  <a:cubicBezTo>
                    <a:pt x="2145" y="0"/>
                    <a:pt x="2124" y="1"/>
                    <a:pt x="2102" y="2"/>
                  </a:cubicBezTo>
                  <a:lnTo>
                    <a:pt x="2135" y="2"/>
                  </a:lnTo>
                  <a:cubicBezTo>
                    <a:pt x="1668" y="36"/>
                    <a:pt x="1" y="503"/>
                    <a:pt x="34" y="970"/>
                  </a:cubicBezTo>
                  <a:cubicBezTo>
                    <a:pt x="67" y="1437"/>
                    <a:pt x="1768" y="1704"/>
                    <a:pt x="2235" y="1704"/>
                  </a:cubicBezTo>
                  <a:cubicBezTo>
                    <a:pt x="3315" y="1638"/>
                    <a:pt x="3240" y="0"/>
                    <a:pt x="2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5088312" y="3005073"/>
              <a:ext cx="41554" cy="35567"/>
            </a:xfrm>
            <a:custGeom>
              <a:avLst/>
              <a:gdLst/>
              <a:ahLst/>
              <a:cxnLst/>
              <a:rect l="l" t="t" r="r" b="b"/>
              <a:pathLst>
                <a:path w="2353" h="2014" extrusionOk="0">
                  <a:moveTo>
                    <a:pt x="1048" y="1"/>
                  </a:moveTo>
                  <a:cubicBezTo>
                    <a:pt x="1022" y="1"/>
                    <a:pt x="995" y="2"/>
                    <a:pt x="968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3"/>
                    <a:pt x="1048" y="2013"/>
                  </a:cubicBezTo>
                  <a:cubicBezTo>
                    <a:pt x="1316" y="2013"/>
                    <a:pt x="1590" y="1907"/>
                    <a:pt x="1802" y="1671"/>
                  </a:cubicBezTo>
                  <a:cubicBezTo>
                    <a:pt x="2352" y="1024"/>
                    <a:pt x="1898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5138943" y="3318179"/>
              <a:ext cx="31276" cy="52786"/>
            </a:xfrm>
            <a:custGeom>
              <a:avLst/>
              <a:gdLst/>
              <a:ahLst/>
              <a:cxnLst/>
              <a:rect l="l" t="t" r="r" b="b"/>
              <a:pathLst>
                <a:path w="1771" h="2989" extrusionOk="0">
                  <a:moveTo>
                    <a:pt x="911" y="0"/>
                  </a:moveTo>
                  <a:cubicBezTo>
                    <a:pt x="461" y="0"/>
                    <a:pt x="1" y="320"/>
                    <a:pt x="36" y="920"/>
                  </a:cubicBezTo>
                  <a:cubicBezTo>
                    <a:pt x="69" y="1383"/>
                    <a:pt x="527" y="2989"/>
                    <a:pt x="989" y="2989"/>
                  </a:cubicBezTo>
                  <a:cubicBezTo>
                    <a:pt x="994" y="2989"/>
                    <a:pt x="999" y="2989"/>
                    <a:pt x="1003" y="2988"/>
                  </a:cubicBezTo>
                  <a:cubicBezTo>
                    <a:pt x="1504" y="2955"/>
                    <a:pt x="1771" y="1287"/>
                    <a:pt x="1737" y="787"/>
                  </a:cubicBezTo>
                  <a:cubicBezTo>
                    <a:pt x="1706" y="253"/>
                    <a:pt x="1312" y="0"/>
                    <a:pt x="9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7"/>
            <p:cNvSpPr/>
            <p:nvPr/>
          </p:nvSpPr>
          <p:spPr>
            <a:xfrm>
              <a:off x="5142510" y="3350903"/>
              <a:ext cx="31276" cy="52574"/>
            </a:xfrm>
            <a:custGeom>
              <a:avLst/>
              <a:gdLst/>
              <a:ahLst/>
              <a:cxnLst/>
              <a:rect l="l" t="t" r="r" b="b"/>
              <a:pathLst>
                <a:path w="1771" h="2977" extrusionOk="0">
                  <a:moveTo>
                    <a:pt x="748" y="1"/>
                  </a:moveTo>
                  <a:cubicBezTo>
                    <a:pt x="744" y="1"/>
                    <a:pt x="739" y="1"/>
                    <a:pt x="735" y="1"/>
                  </a:cubicBezTo>
                  <a:cubicBezTo>
                    <a:pt x="268" y="35"/>
                    <a:pt x="1" y="1736"/>
                    <a:pt x="34" y="2203"/>
                  </a:cubicBezTo>
                  <a:cubicBezTo>
                    <a:pt x="66" y="2725"/>
                    <a:pt x="464" y="2977"/>
                    <a:pt x="868" y="2977"/>
                  </a:cubicBezTo>
                  <a:cubicBezTo>
                    <a:pt x="1316" y="2977"/>
                    <a:pt x="1770" y="2666"/>
                    <a:pt x="1735" y="2069"/>
                  </a:cubicBezTo>
                  <a:lnTo>
                    <a:pt x="1735" y="2069"/>
                  </a:lnTo>
                  <a:lnTo>
                    <a:pt x="1735" y="2103"/>
                  </a:lnTo>
                  <a:cubicBezTo>
                    <a:pt x="1702" y="1640"/>
                    <a:pt x="1211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7"/>
            <p:cNvSpPr/>
            <p:nvPr/>
          </p:nvSpPr>
          <p:spPr>
            <a:xfrm>
              <a:off x="5108144" y="3347388"/>
              <a:ext cx="58543" cy="30093"/>
            </a:xfrm>
            <a:custGeom>
              <a:avLst/>
              <a:gdLst/>
              <a:ahLst/>
              <a:cxnLst/>
              <a:rect l="l" t="t" r="r" b="b"/>
              <a:pathLst>
                <a:path w="3315" h="1704" extrusionOk="0">
                  <a:moveTo>
                    <a:pt x="1113" y="0"/>
                  </a:moveTo>
                  <a:cubicBezTo>
                    <a:pt x="1" y="98"/>
                    <a:pt x="75" y="1703"/>
                    <a:pt x="1147" y="1703"/>
                  </a:cubicBezTo>
                  <a:cubicBezTo>
                    <a:pt x="1169" y="1703"/>
                    <a:pt x="1191" y="1703"/>
                    <a:pt x="1213" y="1701"/>
                  </a:cubicBezTo>
                  <a:cubicBezTo>
                    <a:pt x="1680" y="1701"/>
                    <a:pt x="3314" y="1201"/>
                    <a:pt x="3281" y="734"/>
                  </a:cubicBezTo>
                  <a:cubicBezTo>
                    <a:pt x="3248" y="267"/>
                    <a:pt x="1580" y="0"/>
                    <a:pt x="1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5146042" y="3344404"/>
              <a:ext cx="58543" cy="30093"/>
            </a:xfrm>
            <a:custGeom>
              <a:avLst/>
              <a:gdLst/>
              <a:ahLst/>
              <a:cxnLst/>
              <a:rect l="l" t="t" r="r" b="b"/>
              <a:pathLst>
                <a:path w="3315" h="1704" extrusionOk="0">
                  <a:moveTo>
                    <a:pt x="2167" y="0"/>
                  </a:moveTo>
                  <a:cubicBezTo>
                    <a:pt x="2146" y="0"/>
                    <a:pt x="2124" y="1"/>
                    <a:pt x="2102" y="2"/>
                  </a:cubicBezTo>
                  <a:cubicBezTo>
                    <a:pt x="1635" y="36"/>
                    <a:pt x="1" y="503"/>
                    <a:pt x="1" y="970"/>
                  </a:cubicBezTo>
                  <a:cubicBezTo>
                    <a:pt x="34" y="1437"/>
                    <a:pt x="1735" y="1704"/>
                    <a:pt x="2202" y="1704"/>
                  </a:cubicBezTo>
                  <a:cubicBezTo>
                    <a:pt x="3315" y="1638"/>
                    <a:pt x="3240" y="0"/>
                    <a:pt x="2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5137795" y="3343203"/>
              <a:ext cx="41554" cy="35567"/>
            </a:xfrm>
            <a:custGeom>
              <a:avLst/>
              <a:gdLst/>
              <a:ahLst/>
              <a:cxnLst/>
              <a:rect l="l" t="t" r="r" b="b"/>
              <a:pathLst>
                <a:path w="2353" h="2014" extrusionOk="0">
                  <a:moveTo>
                    <a:pt x="1079" y="1"/>
                  </a:moveTo>
                  <a:cubicBezTo>
                    <a:pt x="1053" y="1"/>
                    <a:pt x="1028" y="2"/>
                    <a:pt x="1002" y="4"/>
                  </a:cubicBezTo>
                  <a:cubicBezTo>
                    <a:pt x="435" y="37"/>
                    <a:pt x="1" y="504"/>
                    <a:pt x="34" y="1071"/>
                  </a:cubicBezTo>
                  <a:cubicBezTo>
                    <a:pt x="77" y="1654"/>
                    <a:pt x="554" y="2013"/>
                    <a:pt x="1048" y="2013"/>
                  </a:cubicBezTo>
                  <a:cubicBezTo>
                    <a:pt x="1316" y="2013"/>
                    <a:pt x="1590" y="1907"/>
                    <a:pt x="1802" y="1671"/>
                  </a:cubicBezTo>
                  <a:cubicBezTo>
                    <a:pt x="2352" y="1024"/>
                    <a:pt x="1898" y="1"/>
                    <a:pt x="1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4970487" y="3074617"/>
              <a:ext cx="31258" cy="52486"/>
            </a:xfrm>
            <a:custGeom>
              <a:avLst/>
              <a:gdLst/>
              <a:ahLst/>
              <a:cxnLst/>
              <a:rect l="l" t="t" r="r" b="b"/>
              <a:pathLst>
                <a:path w="1770" h="2972" extrusionOk="0">
                  <a:moveTo>
                    <a:pt x="892" y="0"/>
                  </a:moveTo>
                  <a:cubicBezTo>
                    <a:pt x="447" y="0"/>
                    <a:pt x="0" y="310"/>
                    <a:pt x="35" y="902"/>
                  </a:cubicBezTo>
                  <a:cubicBezTo>
                    <a:pt x="68" y="1365"/>
                    <a:pt x="526" y="2971"/>
                    <a:pt x="988" y="2971"/>
                  </a:cubicBezTo>
                  <a:cubicBezTo>
                    <a:pt x="993" y="2971"/>
                    <a:pt x="997" y="2971"/>
                    <a:pt x="1002" y="2971"/>
                  </a:cubicBezTo>
                  <a:cubicBezTo>
                    <a:pt x="1469" y="2937"/>
                    <a:pt x="1769" y="1269"/>
                    <a:pt x="1736" y="802"/>
                  </a:cubicBezTo>
                  <a:cubicBezTo>
                    <a:pt x="1704" y="260"/>
                    <a:pt x="1299" y="0"/>
                    <a:pt x="8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4974037" y="3107022"/>
              <a:ext cx="31276" cy="52874"/>
            </a:xfrm>
            <a:custGeom>
              <a:avLst/>
              <a:gdLst/>
              <a:ahLst/>
              <a:cxnLst/>
              <a:rect l="l" t="t" r="r" b="b"/>
              <a:pathLst>
                <a:path w="1771" h="2994" extrusionOk="0">
                  <a:moveTo>
                    <a:pt x="782" y="1"/>
                  </a:moveTo>
                  <a:cubicBezTo>
                    <a:pt x="777" y="1"/>
                    <a:pt x="773" y="1"/>
                    <a:pt x="768" y="1"/>
                  </a:cubicBezTo>
                  <a:cubicBezTo>
                    <a:pt x="301" y="35"/>
                    <a:pt x="1" y="1736"/>
                    <a:pt x="34" y="2203"/>
                  </a:cubicBezTo>
                  <a:cubicBezTo>
                    <a:pt x="66" y="2741"/>
                    <a:pt x="464" y="2993"/>
                    <a:pt x="868" y="2993"/>
                  </a:cubicBezTo>
                  <a:cubicBezTo>
                    <a:pt x="1316" y="2993"/>
                    <a:pt x="1770" y="2682"/>
                    <a:pt x="1735" y="2103"/>
                  </a:cubicBezTo>
                  <a:cubicBezTo>
                    <a:pt x="1702" y="1608"/>
                    <a:pt x="1244" y="1"/>
                    <a:pt x="7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4939671" y="3103455"/>
              <a:ext cx="58543" cy="30146"/>
            </a:xfrm>
            <a:custGeom>
              <a:avLst/>
              <a:gdLst/>
              <a:ahLst/>
              <a:cxnLst/>
              <a:rect l="l" t="t" r="r" b="b"/>
              <a:pathLst>
                <a:path w="3315" h="1707" extrusionOk="0">
                  <a:moveTo>
                    <a:pt x="1193" y="1"/>
                  </a:moveTo>
                  <a:cubicBezTo>
                    <a:pt x="1163" y="1"/>
                    <a:pt x="1136" y="2"/>
                    <a:pt x="1113" y="3"/>
                  </a:cubicBezTo>
                  <a:cubicBezTo>
                    <a:pt x="0" y="69"/>
                    <a:pt x="75" y="1706"/>
                    <a:pt x="1149" y="1706"/>
                  </a:cubicBezTo>
                  <a:cubicBezTo>
                    <a:pt x="1170" y="1706"/>
                    <a:pt x="1191" y="1706"/>
                    <a:pt x="1213" y="1704"/>
                  </a:cubicBezTo>
                  <a:cubicBezTo>
                    <a:pt x="1680" y="1671"/>
                    <a:pt x="3314" y="1204"/>
                    <a:pt x="3281" y="737"/>
                  </a:cubicBezTo>
                  <a:cubicBezTo>
                    <a:pt x="3281" y="294"/>
                    <a:pt x="1748" y="1"/>
                    <a:pt x="1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4976986" y="3100524"/>
              <a:ext cx="59126" cy="30146"/>
            </a:xfrm>
            <a:custGeom>
              <a:avLst/>
              <a:gdLst/>
              <a:ahLst/>
              <a:cxnLst/>
              <a:rect l="l" t="t" r="r" b="b"/>
              <a:pathLst>
                <a:path w="3348" h="1707" extrusionOk="0">
                  <a:moveTo>
                    <a:pt x="2200" y="1"/>
                  </a:moveTo>
                  <a:cubicBezTo>
                    <a:pt x="2178" y="1"/>
                    <a:pt x="2157" y="1"/>
                    <a:pt x="2135" y="2"/>
                  </a:cubicBezTo>
                  <a:cubicBezTo>
                    <a:pt x="1668" y="36"/>
                    <a:pt x="0" y="503"/>
                    <a:pt x="34" y="970"/>
                  </a:cubicBezTo>
                  <a:cubicBezTo>
                    <a:pt x="65" y="1413"/>
                    <a:pt x="1600" y="1706"/>
                    <a:pt x="2155" y="1706"/>
                  </a:cubicBezTo>
                  <a:cubicBezTo>
                    <a:pt x="2185" y="1706"/>
                    <a:pt x="2212" y="1705"/>
                    <a:pt x="2235" y="1704"/>
                  </a:cubicBezTo>
                  <a:cubicBezTo>
                    <a:pt x="3348" y="1638"/>
                    <a:pt x="3273" y="1"/>
                    <a:pt x="2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4969321" y="3099323"/>
              <a:ext cx="42119" cy="35567"/>
            </a:xfrm>
            <a:custGeom>
              <a:avLst/>
              <a:gdLst/>
              <a:ahLst/>
              <a:cxnLst/>
              <a:rect l="l" t="t" r="r" b="b"/>
              <a:pathLst>
                <a:path w="2385" h="2014" extrusionOk="0">
                  <a:moveTo>
                    <a:pt x="1048" y="1"/>
                  </a:moveTo>
                  <a:cubicBezTo>
                    <a:pt x="1022" y="1"/>
                    <a:pt x="995" y="2"/>
                    <a:pt x="968" y="4"/>
                  </a:cubicBezTo>
                  <a:cubicBezTo>
                    <a:pt x="434" y="37"/>
                    <a:pt x="1" y="504"/>
                    <a:pt x="34" y="1071"/>
                  </a:cubicBezTo>
                  <a:cubicBezTo>
                    <a:pt x="77" y="1654"/>
                    <a:pt x="554" y="2014"/>
                    <a:pt x="1047" y="2014"/>
                  </a:cubicBezTo>
                  <a:cubicBezTo>
                    <a:pt x="1316" y="2014"/>
                    <a:pt x="1590" y="1907"/>
                    <a:pt x="1802" y="1672"/>
                  </a:cubicBezTo>
                  <a:cubicBezTo>
                    <a:pt x="2384" y="1024"/>
                    <a:pt x="190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4918073" y="3245474"/>
              <a:ext cx="47152" cy="63629"/>
            </a:xfrm>
            <a:custGeom>
              <a:avLst/>
              <a:gdLst/>
              <a:ahLst/>
              <a:cxnLst/>
              <a:rect l="l" t="t" r="r" b="b"/>
              <a:pathLst>
                <a:path w="2670" h="3603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1635" y="501"/>
                    <a:pt x="1268" y="968"/>
                    <a:pt x="835" y="1335"/>
                  </a:cubicBezTo>
                  <a:cubicBezTo>
                    <a:pt x="1" y="2169"/>
                    <a:pt x="401" y="3603"/>
                    <a:pt x="401" y="3603"/>
                  </a:cubicBezTo>
                  <a:cubicBezTo>
                    <a:pt x="2669" y="2169"/>
                    <a:pt x="1902" y="1"/>
                    <a:pt x="19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4886268" y="3083482"/>
              <a:ext cx="47735" cy="63046"/>
            </a:xfrm>
            <a:custGeom>
              <a:avLst/>
              <a:gdLst/>
              <a:ahLst/>
              <a:cxnLst/>
              <a:rect l="l" t="t" r="r" b="b"/>
              <a:pathLst>
                <a:path w="2703" h="3570" extrusionOk="0">
                  <a:moveTo>
                    <a:pt x="1935" y="0"/>
                  </a:moveTo>
                  <a:lnTo>
                    <a:pt x="1935" y="0"/>
                  </a:lnTo>
                  <a:cubicBezTo>
                    <a:pt x="1635" y="500"/>
                    <a:pt x="1268" y="934"/>
                    <a:pt x="834" y="1301"/>
                  </a:cubicBezTo>
                  <a:cubicBezTo>
                    <a:pt x="0" y="2135"/>
                    <a:pt x="434" y="3569"/>
                    <a:pt x="434" y="3569"/>
                  </a:cubicBezTo>
                  <a:cubicBezTo>
                    <a:pt x="2702" y="2135"/>
                    <a:pt x="1935" y="0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4946346" y="3433974"/>
              <a:ext cx="47735" cy="63046"/>
            </a:xfrm>
            <a:custGeom>
              <a:avLst/>
              <a:gdLst/>
              <a:ahLst/>
              <a:cxnLst/>
              <a:rect l="l" t="t" r="r" b="b"/>
              <a:pathLst>
                <a:path w="2703" h="3570" extrusionOk="0">
                  <a:moveTo>
                    <a:pt x="1936" y="1"/>
                  </a:moveTo>
                  <a:lnTo>
                    <a:pt x="1936" y="1"/>
                  </a:lnTo>
                  <a:cubicBezTo>
                    <a:pt x="1635" y="501"/>
                    <a:pt x="1268" y="935"/>
                    <a:pt x="835" y="1335"/>
                  </a:cubicBezTo>
                  <a:cubicBezTo>
                    <a:pt x="1" y="2135"/>
                    <a:pt x="434" y="3570"/>
                    <a:pt x="434" y="3570"/>
                  </a:cubicBezTo>
                  <a:cubicBezTo>
                    <a:pt x="2703" y="2169"/>
                    <a:pt x="1936" y="1"/>
                    <a:pt x="19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4899813" y="3388624"/>
              <a:ext cx="47152" cy="58331"/>
            </a:xfrm>
            <a:custGeom>
              <a:avLst/>
              <a:gdLst/>
              <a:ahLst/>
              <a:cxnLst/>
              <a:rect l="l" t="t" r="r" b="b"/>
              <a:pathLst>
                <a:path w="2670" h="3303" extrusionOk="0">
                  <a:moveTo>
                    <a:pt x="401" y="0"/>
                  </a:moveTo>
                  <a:lnTo>
                    <a:pt x="401" y="0"/>
                  </a:lnTo>
                  <a:cubicBezTo>
                    <a:pt x="401" y="0"/>
                    <a:pt x="1" y="2268"/>
                    <a:pt x="2469" y="3302"/>
                  </a:cubicBezTo>
                  <a:cubicBezTo>
                    <a:pt x="2469" y="3302"/>
                    <a:pt x="2669" y="1801"/>
                    <a:pt x="1668" y="1134"/>
                  </a:cubicBezTo>
                  <a:cubicBezTo>
                    <a:pt x="1201" y="834"/>
                    <a:pt x="768" y="434"/>
                    <a:pt x="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4865059" y="3180681"/>
              <a:ext cx="46552" cy="58331"/>
            </a:xfrm>
            <a:custGeom>
              <a:avLst/>
              <a:gdLst/>
              <a:ahLst/>
              <a:cxnLst/>
              <a:rect l="l" t="t" r="r" b="b"/>
              <a:pathLst>
                <a:path w="2636" h="3303" extrusionOk="0">
                  <a:moveTo>
                    <a:pt x="367" y="0"/>
                  </a:moveTo>
                  <a:cubicBezTo>
                    <a:pt x="367" y="0"/>
                    <a:pt x="1" y="2268"/>
                    <a:pt x="2436" y="3302"/>
                  </a:cubicBezTo>
                  <a:cubicBezTo>
                    <a:pt x="2436" y="3302"/>
                    <a:pt x="2636" y="1801"/>
                    <a:pt x="1668" y="1134"/>
                  </a:cubicBezTo>
                  <a:cubicBezTo>
                    <a:pt x="1168" y="834"/>
                    <a:pt x="734" y="467"/>
                    <a:pt x="3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4845033" y="3260414"/>
              <a:ext cx="66578" cy="23400"/>
            </a:xfrm>
            <a:custGeom>
              <a:avLst/>
              <a:gdLst/>
              <a:ahLst/>
              <a:cxnLst/>
              <a:rect l="l" t="t" r="r" b="b"/>
              <a:pathLst>
                <a:path w="3770" h="1325" extrusionOk="0">
                  <a:moveTo>
                    <a:pt x="1993" y="0"/>
                  </a:moveTo>
                  <a:cubicBezTo>
                    <a:pt x="1909" y="0"/>
                    <a:pt x="1823" y="7"/>
                    <a:pt x="1735" y="22"/>
                  </a:cubicBezTo>
                  <a:cubicBezTo>
                    <a:pt x="1451" y="72"/>
                    <a:pt x="1160" y="97"/>
                    <a:pt x="868" y="97"/>
                  </a:cubicBezTo>
                  <a:cubicBezTo>
                    <a:pt x="576" y="97"/>
                    <a:pt x="284" y="72"/>
                    <a:pt x="0" y="22"/>
                  </a:cubicBezTo>
                  <a:lnTo>
                    <a:pt x="0" y="22"/>
                  </a:lnTo>
                  <a:cubicBezTo>
                    <a:pt x="0" y="22"/>
                    <a:pt x="818" y="1325"/>
                    <a:pt x="2488" y="1325"/>
                  </a:cubicBezTo>
                  <a:cubicBezTo>
                    <a:pt x="2871" y="1325"/>
                    <a:pt x="3298" y="1257"/>
                    <a:pt x="3770" y="1089"/>
                  </a:cubicBezTo>
                  <a:cubicBezTo>
                    <a:pt x="3770" y="1089"/>
                    <a:pt x="3053" y="0"/>
                    <a:pt x="19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4881553" y="3108806"/>
              <a:ext cx="78375" cy="420043"/>
            </a:xfrm>
            <a:custGeom>
              <a:avLst/>
              <a:gdLst/>
              <a:ahLst/>
              <a:cxnLst/>
              <a:rect l="l" t="t" r="r" b="b"/>
              <a:pathLst>
                <a:path w="4438" h="23785" fill="none" extrusionOk="0">
                  <a:moveTo>
                    <a:pt x="4437" y="23784"/>
                  </a:moveTo>
                  <a:cubicBezTo>
                    <a:pt x="4103" y="22350"/>
                    <a:pt x="3837" y="20782"/>
                    <a:pt x="3603" y="19047"/>
                  </a:cubicBezTo>
                  <a:cubicBezTo>
                    <a:pt x="2536" y="11008"/>
                    <a:pt x="1" y="0"/>
                    <a:pt x="1" y="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4807912" y="3216601"/>
              <a:ext cx="112547" cy="80724"/>
            </a:xfrm>
            <a:custGeom>
              <a:avLst/>
              <a:gdLst/>
              <a:ahLst/>
              <a:cxnLst/>
              <a:rect l="l" t="t" r="r" b="b"/>
              <a:pathLst>
                <a:path w="6373" h="4571" fill="none" extrusionOk="0">
                  <a:moveTo>
                    <a:pt x="1" y="1"/>
                  </a:moveTo>
                  <a:cubicBezTo>
                    <a:pt x="1" y="1"/>
                    <a:pt x="4437" y="601"/>
                    <a:pt x="6372" y="457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4937516" y="3288476"/>
              <a:ext cx="89554" cy="104282"/>
            </a:xfrm>
            <a:custGeom>
              <a:avLst/>
              <a:gdLst/>
              <a:ahLst/>
              <a:cxnLst/>
              <a:rect l="l" t="t" r="r" b="b"/>
              <a:pathLst>
                <a:path w="5071" h="5905" fill="none" extrusionOk="0">
                  <a:moveTo>
                    <a:pt x="5071" y="0"/>
                  </a:moveTo>
                  <a:cubicBezTo>
                    <a:pt x="5071" y="0"/>
                    <a:pt x="367" y="1201"/>
                    <a:pt x="0" y="590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4813227" y="3179674"/>
              <a:ext cx="32653" cy="52309"/>
            </a:xfrm>
            <a:custGeom>
              <a:avLst/>
              <a:gdLst/>
              <a:ahLst/>
              <a:cxnLst/>
              <a:rect l="l" t="t" r="r" b="b"/>
              <a:pathLst>
                <a:path w="1849" h="2962" extrusionOk="0">
                  <a:moveTo>
                    <a:pt x="882" y="0"/>
                  </a:moveTo>
                  <a:cubicBezTo>
                    <a:pt x="515" y="0"/>
                    <a:pt x="154" y="214"/>
                    <a:pt x="67" y="691"/>
                  </a:cubicBezTo>
                  <a:cubicBezTo>
                    <a:pt x="0" y="1158"/>
                    <a:pt x="67" y="2859"/>
                    <a:pt x="534" y="2959"/>
                  </a:cubicBezTo>
                  <a:cubicBezTo>
                    <a:pt x="544" y="2960"/>
                    <a:pt x="553" y="2961"/>
                    <a:pt x="563" y="2961"/>
                  </a:cubicBezTo>
                  <a:cubicBezTo>
                    <a:pt x="1028" y="2961"/>
                    <a:pt x="1669" y="1448"/>
                    <a:pt x="1735" y="991"/>
                  </a:cubicBezTo>
                  <a:cubicBezTo>
                    <a:pt x="1848" y="367"/>
                    <a:pt x="1361" y="0"/>
                    <a:pt x="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4802384" y="3211850"/>
              <a:ext cx="33236" cy="52309"/>
            </a:xfrm>
            <a:custGeom>
              <a:avLst/>
              <a:gdLst/>
              <a:ahLst/>
              <a:cxnLst/>
              <a:rect l="l" t="t" r="r" b="b"/>
              <a:pathLst>
                <a:path w="1882" h="2962" extrusionOk="0">
                  <a:moveTo>
                    <a:pt x="1319" y="1"/>
                  </a:moveTo>
                  <a:cubicBezTo>
                    <a:pt x="854" y="1"/>
                    <a:pt x="212" y="1514"/>
                    <a:pt x="114" y="1971"/>
                  </a:cubicBezTo>
                  <a:cubicBezTo>
                    <a:pt x="0" y="2595"/>
                    <a:pt x="487" y="2962"/>
                    <a:pt x="967" y="2962"/>
                  </a:cubicBezTo>
                  <a:cubicBezTo>
                    <a:pt x="1333" y="2962"/>
                    <a:pt x="1695" y="2748"/>
                    <a:pt x="1782" y="2271"/>
                  </a:cubicBezTo>
                  <a:cubicBezTo>
                    <a:pt x="1882" y="1804"/>
                    <a:pt x="1815" y="103"/>
                    <a:pt x="1348" y="3"/>
                  </a:cubicBezTo>
                  <a:cubicBezTo>
                    <a:pt x="1338" y="2"/>
                    <a:pt x="1328" y="1"/>
                    <a:pt x="1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4813227" y="3211780"/>
              <a:ext cx="59585" cy="30463"/>
            </a:xfrm>
            <a:custGeom>
              <a:avLst/>
              <a:gdLst/>
              <a:ahLst/>
              <a:cxnLst/>
              <a:rect l="l" t="t" r="r" b="b"/>
              <a:pathLst>
                <a:path w="3374" h="1725" extrusionOk="0">
                  <a:moveTo>
                    <a:pt x="1785" y="0"/>
                  </a:moveTo>
                  <a:cubicBezTo>
                    <a:pt x="1106" y="0"/>
                    <a:pt x="141" y="126"/>
                    <a:pt x="67" y="474"/>
                  </a:cubicBezTo>
                  <a:cubicBezTo>
                    <a:pt x="0" y="941"/>
                    <a:pt x="1568" y="1608"/>
                    <a:pt x="2035" y="1708"/>
                  </a:cubicBezTo>
                  <a:cubicBezTo>
                    <a:pt x="2097" y="1719"/>
                    <a:pt x="2157" y="1725"/>
                    <a:pt x="2213" y="1725"/>
                  </a:cubicBezTo>
                  <a:cubicBezTo>
                    <a:pt x="3165" y="1725"/>
                    <a:pt x="3374" y="229"/>
                    <a:pt x="2335" y="40"/>
                  </a:cubicBezTo>
                  <a:cubicBezTo>
                    <a:pt x="2216" y="15"/>
                    <a:pt x="2017" y="0"/>
                    <a:pt x="1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4776036" y="3202173"/>
              <a:ext cx="59585" cy="30163"/>
            </a:xfrm>
            <a:custGeom>
              <a:avLst/>
              <a:gdLst/>
              <a:ahLst/>
              <a:cxnLst/>
              <a:rect l="l" t="t" r="r" b="b"/>
              <a:pathLst>
                <a:path w="3374" h="1708" extrusionOk="0">
                  <a:moveTo>
                    <a:pt x="1160" y="1"/>
                  </a:moveTo>
                  <a:cubicBezTo>
                    <a:pt x="209" y="1"/>
                    <a:pt x="0" y="1496"/>
                    <a:pt x="1039" y="1685"/>
                  </a:cubicBezTo>
                  <a:cubicBezTo>
                    <a:pt x="1135" y="1699"/>
                    <a:pt x="1285" y="1707"/>
                    <a:pt x="1462" y="1707"/>
                  </a:cubicBezTo>
                  <a:cubicBezTo>
                    <a:pt x="2142" y="1707"/>
                    <a:pt x="3228" y="1588"/>
                    <a:pt x="3307" y="1218"/>
                  </a:cubicBezTo>
                  <a:cubicBezTo>
                    <a:pt x="3374" y="751"/>
                    <a:pt x="1806" y="84"/>
                    <a:pt x="1339" y="17"/>
                  </a:cubicBezTo>
                  <a:cubicBezTo>
                    <a:pt x="1277" y="6"/>
                    <a:pt x="1217" y="1"/>
                    <a:pt x="11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4801537" y="3204486"/>
              <a:ext cx="41748" cy="35179"/>
            </a:xfrm>
            <a:custGeom>
              <a:avLst/>
              <a:gdLst/>
              <a:ahLst/>
              <a:cxnLst/>
              <a:rect l="l" t="t" r="r" b="b"/>
              <a:pathLst>
                <a:path w="2364" h="1992" extrusionOk="0">
                  <a:moveTo>
                    <a:pt x="1267" y="1"/>
                  </a:moveTo>
                  <a:cubicBezTo>
                    <a:pt x="504" y="1"/>
                    <a:pt x="0" y="877"/>
                    <a:pt x="462" y="1554"/>
                  </a:cubicBezTo>
                  <a:cubicBezTo>
                    <a:pt x="666" y="1854"/>
                    <a:pt x="981" y="1992"/>
                    <a:pt x="1294" y="1992"/>
                  </a:cubicBezTo>
                  <a:cubicBezTo>
                    <a:pt x="1748" y="1992"/>
                    <a:pt x="2198" y="1701"/>
                    <a:pt x="2297" y="1187"/>
                  </a:cubicBezTo>
                  <a:cubicBezTo>
                    <a:pt x="2363" y="620"/>
                    <a:pt x="2030" y="86"/>
                    <a:pt x="1463" y="20"/>
                  </a:cubicBezTo>
                  <a:cubicBezTo>
                    <a:pt x="1396" y="7"/>
                    <a:pt x="1330" y="1"/>
                    <a:pt x="1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4853280" y="3058317"/>
              <a:ext cx="33236" cy="52309"/>
            </a:xfrm>
            <a:custGeom>
              <a:avLst/>
              <a:gdLst/>
              <a:ahLst/>
              <a:cxnLst/>
              <a:rect l="l" t="t" r="r" b="b"/>
              <a:pathLst>
                <a:path w="1882" h="2962" extrusionOk="0">
                  <a:moveTo>
                    <a:pt x="915" y="1"/>
                  </a:moveTo>
                  <a:cubicBezTo>
                    <a:pt x="549" y="1"/>
                    <a:pt x="187" y="215"/>
                    <a:pt x="100" y="691"/>
                  </a:cubicBezTo>
                  <a:cubicBezTo>
                    <a:pt x="0" y="1158"/>
                    <a:pt x="100" y="2859"/>
                    <a:pt x="567" y="2960"/>
                  </a:cubicBezTo>
                  <a:cubicBezTo>
                    <a:pt x="576" y="2961"/>
                    <a:pt x="586" y="2962"/>
                    <a:pt x="595" y="2962"/>
                  </a:cubicBezTo>
                  <a:cubicBezTo>
                    <a:pt x="1030" y="2962"/>
                    <a:pt x="1703" y="1449"/>
                    <a:pt x="1768" y="991"/>
                  </a:cubicBezTo>
                  <a:cubicBezTo>
                    <a:pt x="1882" y="367"/>
                    <a:pt x="1395" y="1"/>
                    <a:pt x="9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4843019" y="3090511"/>
              <a:ext cx="33254" cy="52309"/>
            </a:xfrm>
            <a:custGeom>
              <a:avLst/>
              <a:gdLst/>
              <a:ahLst/>
              <a:cxnLst/>
              <a:rect l="l" t="t" r="r" b="b"/>
              <a:pathLst>
                <a:path w="1883" h="2962" extrusionOk="0">
                  <a:moveTo>
                    <a:pt x="1319" y="0"/>
                  </a:moveTo>
                  <a:cubicBezTo>
                    <a:pt x="854" y="0"/>
                    <a:pt x="212" y="1513"/>
                    <a:pt x="114" y="1970"/>
                  </a:cubicBezTo>
                  <a:cubicBezTo>
                    <a:pt x="1" y="2595"/>
                    <a:pt x="488" y="2961"/>
                    <a:pt x="967" y="2961"/>
                  </a:cubicBezTo>
                  <a:cubicBezTo>
                    <a:pt x="1334" y="2961"/>
                    <a:pt x="1696" y="2747"/>
                    <a:pt x="1782" y="2271"/>
                  </a:cubicBezTo>
                  <a:cubicBezTo>
                    <a:pt x="1882" y="1804"/>
                    <a:pt x="1782" y="102"/>
                    <a:pt x="1349" y="2"/>
                  </a:cubicBezTo>
                  <a:cubicBezTo>
                    <a:pt x="1339" y="1"/>
                    <a:pt x="1329" y="0"/>
                    <a:pt x="13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853280" y="3090157"/>
              <a:ext cx="60150" cy="30146"/>
            </a:xfrm>
            <a:custGeom>
              <a:avLst/>
              <a:gdLst/>
              <a:ahLst/>
              <a:cxnLst/>
              <a:rect l="l" t="t" r="r" b="b"/>
              <a:pathLst>
                <a:path w="3406" h="1707" extrusionOk="0">
                  <a:moveTo>
                    <a:pt x="1925" y="0"/>
                  </a:moveTo>
                  <a:cubicBezTo>
                    <a:pt x="1255" y="0"/>
                    <a:pt x="153" y="119"/>
                    <a:pt x="100" y="489"/>
                  </a:cubicBezTo>
                  <a:cubicBezTo>
                    <a:pt x="0" y="956"/>
                    <a:pt x="1568" y="1624"/>
                    <a:pt x="2035" y="1690"/>
                  </a:cubicBezTo>
                  <a:cubicBezTo>
                    <a:pt x="2099" y="1702"/>
                    <a:pt x="2160" y="1707"/>
                    <a:pt x="2219" y="1707"/>
                  </a:cubicBezTo>
                  <a:cubicBezTo>
                    <a:pt x="3199" y="1707"/>
                    <a:pt x="3406" y="211"/>
                    <a:pt x="2335" y="22"/>
                  </a:cubicBezTo>
                  <a:cubicBezTo>
                    <a:pt x="2246" y="9"/>
                    <a:pt x="2100" y="0"/>
                    <a:pt x="19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4816247" y="3080533"/>
              <a:ext cx="60026" cy="30446"/>
            </a:xfrm>
            <a:custGeom>
              <a:avLst/>
              <a:gdLst/>
              <a:ahLst/>
              <a:cxnLst/>
              <a:rect l="l" t="t" r="r" b="b"/>
              <a:pathLst>
                <a:path w="3399" h="1724" extrusionOk="0">
                  <a:moveTo>
                    <a:pt x="1364" y="0"/>
                  </a:moveTo>
                  <a:lnTo>
                    <a:pt x="1364" y="34"/>
                  </a:lnTo>
                  <a:cubicBezTo>
                    <a:pt x="1290" y="18"/>
                    <a:pt x="1219" y="11"/>
                    <a:pt x="1153" y="11"/>
                  </a:cubicBezTo>
                  <a:cubicBezTo>
                    <a:pt x="196" y="11"/>
                    <a:pt x="1" y="1483"/>
                    <a:pt x="1030" y="1702"/>
                  </a:cubicBezTo>
                  <a:cubicBezTo>
                    <a:pt x="1127" y="1715"/>
                    <a:pt x="1278" y="1723"/>
                    <a:pt x="1457" y="1723"/>
                  </a:cubicBezTo>
                  <a:cubicBezTo>
                    <a:pt x="2144" y="1723"/>
                    <a:pt x="3245" y="1605"/>
                    <a:pt x="3298" y="1235"/>
                  </a:cubicBezTo>
                  <a:cubicBezTo>
                    <a:pt x="3398" y="768"/>
                    <a:pt x="1831" y="100"/>
                    <a:pt x="1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4841501" y="3082705"/>
              <a:ext cx="42878" cy="35832"/>
            </a:xfrm>
            <a:custGeom>
              <a:avLst/>
              <a:gdLst/>
              <a:ahLst/>
              <a:cxnLst/>
              <a:rect l="l" t="t" r="r" b="b"/>
              <a:pathLst>
                <a:path w="2428" h="2029" extrusionOk="0">
                  <a:moveTo>
                    <a:pt x="1299" y="1"/>
                  </a:moveTo>
                  <a:cubicBezTo>
                    <a:pt x="1109" y="1"/>
                    <a:pt x="913" y="55"/>
                    <a:pt x="734" y="178"/>
                  </a:cubicBezTo>
                  <a:cubicBezTo>
                    <a:pt x="0" y="678"/>
                    <a:pt x="267" y="1845"/>
                    <a:pt x="1134" y="2012"/>
                  </a:cubicBezTo>
                  <a:cubicBezTo>
                    <a:pt x="1197" y="2023"/>
                    <a:pt x="1259" y="2029"/>
                    <a:pt x="1320" y="2029"/>
                  </a:cubicBezTo>
                  <a:cubicBezTo>
                    <a:pt x="1807" y="2029"/>
                    <a:pt x="2213" y="1683"/>
                    <a:pt x="2302" y="1178"/>
                  </a:cubicBezTo>
                  <a:cubicBezTo>
                    <a:pt x="2428" y="523"/>
                    <a:pt x="1887" y="1"/>
                    <a:pt x="1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5017038" y="3241872"/>
              <a:ext cx="32671" cy="52009"/>
            </a:xfrm>
            <a:custGeom>
              <a:avLst/>
              <a:gdLst/>
              <a:ahLst/>
              <a:cxnLst/>
              <a:rect l="l" t="t" r="r" b="b"/>
              <a:pathLst>
                <a:path w="1850" h="2945" extrusionOk="0">
                  <a:moveTo>
                    <a:pt x="876" y="0"/>
                  </a:moveTo>
                  <a:cubicBezTo>
                    <a:pt x="512" y="0"/>
                    <a:pt x="154" y="216"/>
                    <a:pt x="67" y="705"/>
                  </a:cubicBezTo>
                  <a:cubicBezTo>
                    <a:pt x="1" y="1172"/>
                    <a:pt x="67" y="2873"/>
                    <a:pt x="534" y="2940"/>
                  </a:cubicBezTo>
                  <a:cubicBezTo>
                    <a:pt x="549" y="2943"/>
                    <a:pt x="563" y="2944"/>
                    <a:pt x="578" y="2944"/>
                  </a:cubicBezTo>
                  <a:cubicBezTo>
                    <a:pt x="1042" y="2944"/>
                    <a:pt x="1671" y="1458"/>
                    <a:pt x="1735" y="1005"/>
                  </a:cubicBezTo>
                  <a:cubicBezTo>
                    <a:pt x="1849" y="378"/>
                    <a:pt x="1358" y="0"/>
                    <a:pt x="8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5006195" y="3274260"/>
              <a:ext cx="33254" cy="52309"/>
            </a:xfrm>
            <a:custGeom>
              <a:avLst/>
              <a:gdLst/>
              <a:ahLst/>
              <a:cxnLst/>
              <a:rect l="l" t="t" r="r" b="b"/>
              <a:pathLst>
                <a:path w="1883" h="2962" extrusionOk="0">
                  <a:moveTo>
                    <a:pt x="1306" y="0"/>
                  </a:moveTo>
                  <a:cubicBezTo>
                    <a:pt x="842" y="0"/>
                    <a:pt x="211" y="1519"/>
                    <a:pt x="114" y="1940"/>
                  </a:cubicBezTo>
                  <a:cubicBezTo>
                    <a:pt x="0" y="2586"/>
                    <a:pt x="493" y="2961"/>
                    <a:pt x="974" y="2961"/>
                  </a:cubicBezTo>
                  <a:cubicBezTo>
                    <a:pt x="1338" y="2961"/>
                    <a:pt x="1696" y="2747"/>
                    <a:pt x="1782" y="2273"/>
                  </a:cubicBezTo>
                  <a:cubicBezTo>
                    <a:pt x="1882" y="1806"/>
                    <a:pt x="1816" y="72"/>
                    <a:pt x="1349" y="5"/>
                  </a:cubicBezTo>
                  <a:cubicBezTo>
                    <a:pt x="1334" y="2"/>
                    <a:pt x="1320" y="0"/>
                    <a:pt x="13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5017038" y="3273942"/>
              <a:ext cx="59603" cy="30163"/>
            </a:xfrm>
            <a:custGeom>
              <a:avLst/>
              <a:gdLst/>
              <a:ahLst/>
              <a:cxnLst/>
              <a:rect l="l" t="t" r="r" b="b"/>
              <a:pathLst>
                <a:path w="3375" h="1708" extrusionOk="0">
                  <a:moveTo>
                    <a:pt x="1912" y="1"/>
                  </a:moveTo>
                  <a:cubicBezTo>
                    <a:pt x="1233" y="1"/>
                    <a:pt x="147" y="120"/>
                    <a:pt x="67" y="490"/>
                  </a:cubicBezTo>
                  <a:cubicBezTo>
                    <a:pt x="1" y="957"/>
                    <a:pt x="1568" y="1624"/>
                    <a:pt x="2035" y="1691"/>
                  </a:cubicBezTo>
                  <a:cubicBezTo>
                    <a:pt x="2098" y="1702"/>
                    <a:pt x="2157" y="1707"/>
                    <a:pt x="2214" y="1707"/>
                  </a:cubicBezTo>
                  <a:cubicBezTo>
                    <a:pt x="3166" y="1707"/>
                    <a:pt x="3374" y="212"/>
                    <a:pt x="2336" y="23"/>
                  </a:cubicBezTo>
                  <a:cubicBezTo>
                    <a:pt x="2239" y="9"/>
                    <a:pt x="2089" y="1"/>
                    <a:pt x="19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4979847" y="3264035"/>
              <a:ext cx="59603" cy="30464"/>
            </a:xfrm>
            <a:custGeom>
              <a:avLst/>
              <a:gdLst/>
              <a:ahLst/>
              <a:cxnLst/>
              <a:rect l="l" t="t" r="r" b="b"/>
              <a:pathLst>
                <a:path w="3375" h="1725" extrusionOk="0">
                  <a:moveTo>
                    <a:pt x="1161" y="0"/>
                  </a:moveTo>
                  <a:cubicBezTo>
                    <a:pt x="209" y="0"/>
                    <a:pt x="1" y="1496"/>
                    <a:pt x="1039" y="1685"/>
                  </a:cubicBezTo>
                  <a:cubicBezTo>
                    <a:pt x="1158" y="1710"/>
                    <a:pt x="1357" y="1725"/>
                    <a:pt x="1589" y="1725"/>
                  </a:cubicBezTo>
                  <a:cubicBezTo>
                    <a:pt x="2269" y="1725"/>
                    <a:pt x="3233" y="1599"/>
                    <a:pt x="3308" y="1251"/>
                  </a:cubicBezTo>
                  <a:cubicBezTo>
                    <a:pt x="3374" y="784"/>
                    <a:pt x="1806" y="117"/>
                    <a:pt x="1339" y="17"/>
                  </a:cubicBezTo>
                  <a:cubicBezTo>
                    <a:pt x="1277" y="5"/>
                    <a:pt x="1218" y="0"/>
                    <a:pt x="11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5005330" y="3266348"/>
              <a:ext cx="41766" cy="35550"/>
            </a:xfrm>
            <a:custGeom>
              <a:avLst/>
              <a:gdLst/>
              <a:ahLst/>
              <a:cxnLst/>
              <a:rect l="l" t="t" r="r" b="b"/>
              <a:pathLst>
                <a:path w="2365" h="2013" extrusionOk="0">
                  <a:moveTo>
                    <a:pt x="1274" y="1"/>
                  </a:moveTo>
                  <a:cubicBezTo>
                    <a:pt x="508" y="1"/>
                    <a:pt x="1" y="908"/>
                    <a:pt x="464" y="1587"/>
                  </a:cubicBezTo>
                  <a:cubicBezTo>
                    <a:pt x="663" y="1879"/>
                    <a:pt x="968" y="2013"/>
                    <a:pt x="1274" y="2013"/>
                  </a:cubicBezTo>
                  <a:cubicBezTo>
                    <a:pt x="1735" y="2013"/>
                    <a:pt x="2198" y="1708"/>
                    <a:pt x="2298" y="1187"/>
                  </a:cubicBezTo>
                  <a:cubicBezTo>
                    <a:pt x="2365" y="653"/>
                    <a:pt x="2031" y="119"/>
                    <a:pt x="1464" y="19"/>
                  </a:cubicBezTo>
                  <a:cubicBezTo>
                    <a:pt x="1399" y="7"/>
                    <a:pt x="1336" y="1"/>
                    <a:pt x="1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3709285" y="2325334"/>
              <a:ext cx="91338" cy="49837"/>
            </a:xfrm>
            <a:custGeom>
              <a:avLst/>
              <a:gdLst/>
              <a:ahLst/>
              <a:cxnLst/>
              <a:rect l="l" t="t" r="r" b="b"/>
              <a:pathLst>
                <a:path w="5172" h="28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08" y="2821"/>
                    <a:pt x="4360" y="2821"/>
                  </a:cubicBezTo>
                  <a:cubicBezTo>
                    <a:pt x="4616" y="2821"/>
                    <a:pt x="4887" y="2805"/>
                    <a:pt x="5171" y="2769"/>
                  </a:cubicBezTo>
                  <a:cubicBezTo>
                    <a:pt x="5171" y="2769"/>
                    <a:pt x="4337" y="701"/>
                    <a:pt x="2536" y="534"/>
                  </a:cubicBezTo>
                  <a:cubicBezTo>
                    <a:pt x="1669" y="501"/>
                    <a:pt x="801" y="3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3790590" y="2266422"/>
              <a:ext cx="112530" cy="144936"/>
            </a:xfrm>
            <a:custGeom>
              <a:avLst/>
              <a:gdLst/>
              <a:ahLst/>
              <a:cxnLst/>
              <a:rect l="l" t="t" r="r" b="b"/>
              <a:pathLst>
                <a:path w="6372" h="8207" extrusionOk="0">
                  <a:moveTo>
                    <a:pt x="4904" y="1"/>
                  </a:moveTo>
                  <a:cubicBezTo>
                    <a:pt x="4904" y="1"/>
                    <a:pt x="4303" y="1168"/>
                    <a:pt x="2135" y="2969"/>
                  </a:cubicBezTo>
                  <a:cubicBezTo>
                    <a:pt x="0" y="4771"/>
                    <a:pt x="801" y="8207"/>
                    <a:pt x="801" y="8207"/>
                  </a:cubicBezTo>
                  <a:cubicBezTo>
                    <a:pt x="6371" y="5238"/>
                    <a:pt x="4904" y="1"/>
                    <a:pt x="4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3670416" y="2435495"/>
              <a:ext cx="149633" cy="65748"/>
            </a:xfrm>
            <a:custGeom>
              <a:avLst/>
              <a:gdLst/>
              <a:ahLst/>
              <a:cxnLst/>
              <a:rect l="l" t="t" r="r" b="b"/>
              <a:pathLst>
                <a:path w="8473" h="3723" extrusionOk="0">
                  <a:moveTo>
                    <a:pt x="0" y="0"/>
                  </a:moveTo>
                  <a:cubicBezTo>
                    <a:pt x="0" y="0"/>
                    <a:pt x="1785" y="3722"/>
                    <a:pt x="6335" y="3722"/>
                  </a:cubicBezTo>
                  <a:cubicBezTo>
                    <a:pt x="6989" y="3722"/>
                    <a:pt x="7701" y="3645"/>
                    <a:pt x="8473" y="3469"/>
                  </a:cubicBezTo>
                  <a:cubicBezTo>
                    <a:pt x="8473" y="3469"/>
                    <a:pt x="6840" y="399"/>
                    <a:pt x="4091" y="399"/>
                  </a:cubicBezTo>
                  <a:cubicBezTo>
                    <a:pt x="4062" y="399"/>
                    <a:pt x="4033" y="400"/>
                    <a:pt x="4003" y="400"/>
                  </a:cubicBezTo>
                  <a:cubicBezTo>
                    <a:pt x="3819" y="405"/>
                    <a:pt x="3641" y="407"/>
                    <a:pt x="3470" y="407"/>
                  </a:cubicBezTo>
                  <a:cubicBezTo>
                    <a:pt x="1076" y="407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3821812" y="2414869"/>
              <a:ext cx="119594" cy="109598"/>
            </a:xfrm>
            <a:custGeom>
              <a:avLst/>
              <a:gdLst/>
              <a:ahLst/>
              <a:cxnLst/>
              <a:rect l="l" t="t" r="r" b="b"/>
              <a:pathLst>
                <a:path w="6772" h="6206" extrusionOk="0">
                  <a:moveTo>
                    <a:pt x="6772" y="1"/>
                  </a:moveTo>
                  <a:cubicBezTo>
                    <a:pt x="6771" y="1"/>
                    <a:pt x="5771" y="868"/>
                    <a:pt x="3136" y="1769"/>
                  </a:cubicBezTo>
                  <a:cubicBezTo>
                    <a:pt x="467" y="2703"/>
                    <a:pt x="0" y="6205"/>
                    <a:pt x="0" y="6205"/>
                  </a:cubicBezTo>
                  <a:cubicBezTo>
                    <a:pt x="6271" y="5405"/>
                    <a:pt x="6772" y="1"/>
                    <a:pt x="6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3779976" y="2287048"/>
              <a:ext cx="41854" cy="235655"/>
            </a:xfrm>
            <a:custGeom>
              <a:avLst/>
              <a:gdLst/>
              <a:ahLst/>
              <a:cxnLst/>
              <a:rect l="l" t="t" r="r" b="b"/>
              <a:pathLst>
                <a:path w="2370" h="13344" fill="none" extrusionOk="0">
                  <a:moveTo>
                    <a:pt x="1" y="0"/>
                  </a:moveTo>
                  <a:cubicBezTo>
                    <a:pt x="1101" y="4370"/>
                    <a:pt x="1902" y="8840"/>
                    <a:pt x="2369" y="1334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3703987" y="2353608"/>
              <a:ext cx="110764" cy="110764"/>
            </a:xfrm>
            <a:custGeom>
              <a:avLst/>
              <a:gdLst/>
              <a:ahLst/>
              <a:cxnLst/>
              <a:rect l="l" t="t" r="r" b="b"/>
              <a:pathLst>
                <a:path w="6272" h="6272" fill="none" extrusionOk="0">
                  <a:moveTo>
                    <a:pt x="1" y="1602"/>
                  </a:moveTo>
                  <a:cubicBezTo>
                    <a:pt x="1" y="1602"/>
                    <a:pt x="4337" y="1"/>
                    <a:pt x="6272" y="62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3818263" y="2343012"/>
              <a:ext cx="75426" cy="149050"/>
            </a:xfrm>
            <a:custGeom>
              <a:avLst/>
              <a:gdLst/>
              <a:ahLst/>
              <a:cxnLst/>
              <a:rect l="l" t="t" r="r" b="b"/>
              <a:pathLst>
                <a:path w="4271" h="8440" fill="none" extrusionOk="0">
                  <a:moveTo>
                    <a:pt x="4271" y="0"/>
                  </a:moveTo>
                  <a:cubicBezTo>
                    <a:pt x="4271" y="0"/>
                    <a:pt x="201" y="2135"/>
                    <a:pt x="1" y="843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3878041" y="2284099"/>
              <a:ext cx="29192" cy="50084"/>
            </a:xfrm>
            <a:custGeom>
              <a:avLst/>
              <a:gdLst/>
              <a:ahLst/>
              <a:cxnLst/>
              <a:rect l="l" t="t" r="r" b="b"/>
              <a:pathLst>
                <a:path w="1653" h="2836" extrusionOk="0">
                  <a:moveTo>
                    <a:pt x="841" y="0"/>
                  </a:moveTo>
                  <a:cubicBezTo>
                    <a:pt x="422" y="0"/>
                    <a:pt x="1" y="292"/>
                    <a:pt x="52" y="868"/>
                  </a:cubicBezTo>
                  <a:cubicBezTo>
                    <a:pt x="52" y="1301"/>
                    <a:pt x="452" y="2836"/>
                    <a:pt x="886" y="2836"/>
                  </a:cubicBezTo>
                  <a:cubicBezTo>
                    <a:pt x="1319" y="2836"/>
                    <a:pt x="1619" y="1235"/>
                    <a:pt x="1619" y="834"/>
                  </a:cubicBezTo>
                  <a:cubicBezTo>
                    <a:pt x="1652" y="276"/>
                    <a:pt x="1248" y="0"/>
                    <a:pt x="84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3880707" y="2351259"/>
              <a:ext cx="27709" cy="48459"/>
            </a:xfrm>
            <a:custGeom>
              <a:avLst/>
              <a:gdLst/>
              <a:ahLst/>
              <a:cxnLst/>
              <a:rect l="l" t="t" r="r" b="b"/>
              <a:pathLst>
                <a:path w="1569" h="2744" extrusionOk="0">
                  <a:moveTo>
                    <a:pt x="735" y="0"/>
                  </a:moveTo>
                  <a:cubicBezTo>
                    <a:pt x="301" y="33"/>
                    <a:pt x="1" y="1601"/>
                    <a:pt x="1" y="2035"/>
                  </a:cubicBezTo>
                  <a:cubicBezTo>
                    <a:pt x="34" y="2510"/>
                    <a:pt x="405" y="2744"/>
                    <a:pt x="778" y="2744"/>
                  </a:cubicBezTo>
                  <a:cubicBezTo>
                    <a:pt x="1164" y="2744"/>
                    <a:pt x="1552" y="2494"/>
                    <a:pt x="1569" y="2002"/>
                  </a:cubicBezTo>
                  <a:cubicBezTo>
                    <a:pt x="1569" y="1568"/>
                    <a:pt x="1168" y="0"/>
                    <a:pt x="7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3901917" y="2328266"/>
              <a:ext cx="54605" cy="27709"/>
            </a:xfrm>
            <a:custGeom>
              <a:avLst/>
              <a:gdLst/>
              <a:ahLst/>
              <a:cxnLst/>
              <a:rect l="l" t="t" r="r" b="b"/>
              <a:pathLst>
                <a:path w="3092" h="1569" extrusionOk="0">
                  <a:moveTo>
                    <a:pt x="2035" y="1"/>
                  </a:moveTo>
                  <a:cubicBezTo>
                    <a:pt x="2024" y="1"/>
                    <a:pt x="2013" y="1"/>
                    <a:pt x="2002" y="1"/>
                  </a:cubicBezTo>
                  <a:cubicBezTo>
                    <a:pt x="1568" y="1"/>
                    <a:pt x="1" y="368"/>
                    <a:pt x="34" y="835"/>
                  </a:cubicBezTo>
                  <a:cubicBezTo>
                    <a:pt x="34" y="1269"/>
                    <a:pt x="1602" y="1569"/>
                    <a:pt x="2035" y="1569"/>
                  </a:cubicBezTo>
                  <a:cubicBezTo>
                    <a:pt x="3092" y="1536"/>
                    <a:pt x="3070" y="1"/>
                    <a:pt x="2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3831225" y="2329449"/>
              <a:ext cx="54216" cy="28309"/>
            </a:xfrm>
            <a:custGeom>
              <a:avLst/>
              <a:gdLst/>
              <a:ahLst/>
              <a:cxnLst/>
              <a:rect l="l" t="t" r="r" b="b"/>
              <a:pathLst>
                <a:path w="3070" h="1603" extrusionOk="0">
                  <a:moveTo>
                    <a:pt x="1035" y="1"/>
                  </a:moveTo>
                  <a:lnTo>
                    <a:pt x="1035" y="34"/>
                  </a:lnTo>
                  <a:cubicBezTo>
                    <a:pt x="11" y="34"/>
                    <a:pt x="1" y="1603"/>
                    <a:pt x="1035" y="1603"/>
                  </a:cubicBezTo>
                  <a:cubicBezTo>
                    <a:pt x="1046" y="1603"/>
                    <a:pt x="1057" y="1602"/>
                    <a:pt x="1068" y="1602"/>
                  </a:cubicBezTo>
                  <a:cubicBezTo>
                    <a:pt x="1502" y="1602"/>
                    <a:pt x="3070" y="1202"/>
                    <a:pt x="3036" y="768"/>
                  </a:cubicBezTo>
                  <a:cubicBezTo>
                    <a:pt x="3036" y="334"/>
                    <a:pt x="1468" y="1"/>
                    <a:pt x="1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3894252" y="2297185"/>
              <a:ext cx="49942" cy="40459"/>
            </a:xfrm>
            <a:custGeom>
              <a:avLst/>
              <a:gdLst/>
              <a:ahLst/>
              <a:cxnLst/>
              <a:rect l="l" t="t" r="r" b="b"/>
              <a:pathLst>
                <a:path w="2828" h="2291" extrusionOk="0">
                  <a:moveTo>
                    <a:pt x="1699" y="0"/>
                  </a:moveTo>
                  <a:cubicBezTo>
                    <a:pt x="1509" y="0"/>
                    <a:pt x="1311" y="77"/>
                    <a:pt x="1135" y="260"/>
                  </a:cubicBezTo>
                  <a:cubicBezTo>
                    <a:pt x="835" y="560"/>
                    <a:pt x="1" y="1928"/>
                    <a:pt x="301" y="2228"/>
                  </a:cubicBezTo>
                  <a:cubicBezTo>
                    <a:pt x="349" y="2271"/>
                    <a:pt x="418" y="2290"/>
                    <a:pt x="501" y="2290"/>
                  </a:cubicBezTo>
                  <a:cubicBezTo>
                    <a:pt x="997" y="2290"/>
                    <a:pt x="2012" y="1618"/>
                    <a:pt x="2269" y="1361"/>
                  </a:cubicBezTo>
                  <a:cubicBezTo>
                    <a:pt x="2828" y="777"/>
                    <a:pt x="2304" y="0"/>
                    <a:pt x="16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3843163" y="2347798"/>
              <a:ext cx="49942" cy="41060"/>
            </a:xfrm>
            <a:custGeom>
              <a:avLst/>
              <a:gdLst/>
              <a:ahLst/>
              <a:cxnLst/>
              <a:rect l="l" t="t" r="r" b="b"/>
              <a:pathLst>
                <a:path w="2828" h="2325" extrusionOk="0">
                  <a:moveTo>
                    <a:pt x="2338" y="1"/>
                  </a:moveTo>
                  <a:cubicBezTo>
                    <a:pt x="1856" y="1"/>
                    <a:pt x="816" y="678"/>
                    <a:pt x="559" y="963"/>
                  </a:cubicBezTo>
                  <a:cubicBezTo>
                    <a:pt x="1" y="1547"/>
                    <a:pt x="524" y="2324"/>
                    <a:pt x="1129" y="2324"/>
                  </a:cubicBezTo>
                  <a:cubicBezTo>
                    <a:pt x="1319" y="2324"/>
                    <a:pt x="1518" y="2247"/>
                    <a:pt x="1693" y="2064"/>
                  </a:cubicBezTo>
                  <a:cubicBezTo>
                    <a:pt x="2027" y="1731"/>
                    <a:pt x="2827" y="363"/>
                    <a:pt x="2527" y="63"/>
                  </a:cubicBezTo>
                  <a:cubicBezTo>
                    <a:pt x="2484" y="20"/>
                    <a:pt x="2419" y="1"/>
                    <a:pt x="23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3894853" y="2347533"/>
              <a:ext cx="51761" cy="41060"/>
            </a:xfrm>
            <a:custGeom>
              <a:avLst/>
              <a:gdLst/>
              <a:ahLst/>
              <a:cxnLst/>
              <a:rect l="l" t="t" r="r" b="b"/>
              <a:pathLst>
                <a:path w="2931" h="2325" extrusionOk="0">
                  <a:moveTo>
                    <a:pt x="520" y="0"/>
                  </a:moveTo>
                  <a:cubicBezTo>
                    <a:pt x="425" y="0"/>
                    <a:pt x="349" y="24"/>
                    <a:pt x="301" y="78"/>
                  </a:cubicBezTo>
                  <a:cubicBezTo>
                    <a:pt x="0" y="378"/>
                    <a:pt x="868" y="1746"/>
                    <a:pt x="1168" y="2046"/>
                  </a:cubicBezTo>
                  <a:cubicBezTo>
                    <a:pt x="1349" y="2243"/>
                    <a:pt x="1555" y="2324"/>
                    <a:pt x="1751" y="2324"/>
                  </a:cubicBezTo>
                  <a:cubicBezTo>
                    <a:pt x="2387" y="2324"/>
                    <a:pt x="2931" y="1472"/>
                    <a:pt x="2269" y="912"/>
                  </a:cubicBezTo>
                  <a:cubicBezTo>
                    <a:pt x="2017" y="632"/>
                    <a:pt x="1015" y="0"/>
                    <a:pt x="5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3841980" y="2298156"/>
              <a:ext cx="51126" cy="40106"/>
            </a:xfrm>
            <a:custGeom>
              <a:avLst/>
              <a:gdLst/>
              <a:ahLst/>
              <a:cxnLst/>
              <a:rect l="l" t="t" r="r" b="b"/>
              <a:pathLst>
                <a:path w="2895" h="2271" extrusionOk="0">
                  <a:moveTo>
                    <a:pt x="1143" y="1"/>
                  </a:moveTo>
                  <a:cubicBezTo>
                    <a:pt x="521" y="1"/>
                    <a:pt x="0" y="806"/>
                    <a:pt x="593" y="1373"/>
                  </a:cubicBezTo>
                  <a:cubicBezTo>
                    <a:pt x="877" y="1628"/>
                    <a:pt x="1886" y="2271"/>
                    <a:pt x="2386" y="2271"/>
                  </a:cubicBezTo>
                  <a:cubicBezTo>
                    <a:pt x="2473" y="2271"/>
                    <a:pt x="2544" y="2251"/>
                    <a:pt x="2594" y="2207"/>
                  </a:cubicBezTo>
                  <a:cubicBezTo>
                    <a:pt x="2894" y="1873"/>
                    <a:pt x="1994" y="539"/>
                    <a:pt x="1693" y="238"/>
                  </a:cubicBezTo>
                  <a:cubicBezTo>
                    <a:pt x="1518" y="71"/>
                    <a:pt x="1326" y="1"/>
                    <a:pt x="11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3871295" y="2326482"/>
              <a:ext cx="39293" cy="33113"/>
            </a:xfrm>
            <a:custGeom>
              <a:avLst/>
              <a:gdLst/>
              <a:ahLst/>
              <a:cxnLst/>
              <a:rect l="l" t="t" r="r" b="b"/>
              <a:pathLst>
                <a:path w="2225" h="1875" extrusionOk="0">
                  <a:moveTo>
                    <a:pt x="1292" y="0"/>
                  </a:moveTo>
                  <a:cubicBezTo>
                    <a:pt x="1273" y="0"/>
                    <a:pt x="1254" y="1"/>
                    <a:pt x="1234" y="2"/>
                  </a:cubicBezTo>
                  <a:cubicBezTo>
                    <a:pt x="400" y="2"/>
                    <a:pt x="0" y="1036"/>
                    <a:pt x="600" y="1603"/>
                  </a:cubicBezTo>
                  <a:cubicBezTo>
                    <a:pt x="799" y="1791"/>
                    <a:pt x="1034" y="1875"/>
                    <a:pt x="1262" y="1875"/>
                  </a:cubicBezTo>
                  <a:cubicBezTo>
                    <a:pt x="1760" y="1875"/>
                    <a:pt x="2224" y="1475"/>
                    <a:pt x="2202" y="903"/>
                  </a:cubicBezTo>
                  <a:cubicBezTo>
                    <a:pt x="2202" y="421"/>
                    <a:pt x="1799" y="0"/>
                    <a:pt x="1292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3764666" y="2204560"/>
              <a:ext cx="28291" cy="48335"/>
            </a:xfrm>
            <a:custGeom>
              <a:avLst/>
              <a:gdLst/>
              <a:ahLst/>
              <a:cxnLst/>
              <a:rect l="l" t="t" r="r" b="b"/>
              <a:pathLst>
                <a:path w="1602" h="2737" extrusionOk="0">
                  <a:moveTo>
                    <a:pt x="791" y="1"/>
                  </a:moveTo>
                  <a:cubicBezTo>
                    <a:pt x="405" y="1"/>
                    <a:pt x="17" y="260"/>
                    <a:pt x="0" y="768"/>
                  </a:cubicBezTo>
                  <a:cubicBezTo>
                    <a:pt x="0" y="1197"/>
                    <a:pt x="392" y="2737"/>
                    <a:pt x="821" y="2737"/>
                  </a:cubicBezTo>
                  <a:cubicBezTo>
                    <a:pt x="825" y="2737"/>
                    <a:pt x="830" y="2737"/>
                    <a:pt x="834" y="2736"/>
                  </a:cubicBezTo>
                  <a:cubicBezTo>
                    <a:pt x="1268" y="2736"/>
                    <a:pt x="1602" y="1169"/>
                    <a:pt x="1602" y="735"/>
                  </a:cubicBezTo>
                  <a:lnTo>
                    <a:pt x="1568" y="735"/>
                  </a:lnTo>
                  <a:cubicBezTo>
                    <a:pt x="1535" y="243"/>
                    <a:pt x="1164" y="1"/>
                    <a:pt x="7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3766432" y="2270536"/>
              <a:ext cx="27709" cy="48106"/>
            </a:xfrm>
            <a:custGeom>
              <a:avLst/>
              <a:gdLst/>
              <a:ahLst/>
              <a:cxnLst/>
              <a:rect l="l" t="t" r="r" b="b"/>
              <a:pathLst>
                <a:path w="1569" h="2724" extrusionOk="0">
                  <a:moveTo>
                    <a:pt x="748" y="1"/>
                  </a:moveTo>
                  <a:cubicBezTo>
                    <a:pt x="743" y="1"/>
                    <a:pt x="739" y="1"/>
                    <a:pt x="734" y="1"/>
                  </a:cubicBezTo>
                  <a:cubicBezTo>
                    <a:pt x="301" y="1"/>
                    <a:pt x="0" y="1569"/>
                    <a:pt x="0" y="2003"/>
                  </a:cubicBezTo>
                  <a:cubicBezTo>
                    <a:pt x="34" y="2482"/>
                    <a:pt x="411" y="2724"/>
                    <a:pt x="787" y="2724"/>
                  </a:cubicBezTo>
                  <a:cubicBezTo>
                    <a:pt x="1170" y="2724"/>
                    <a:pt x="1551" y="2474"/>
                    <a:pt x="1568" y="1969"/>
                  </a:cubicBezTo>
                  <a:cubicBezTo>
                    <a:pt x="1568" y="1540"/>
                    <a:pt x="1176" y="1"/>
                    <a:pt x="7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3787641" y="2246978"/>
              <a:ext cx="53033" cy="27709"/>
            </a:xfrm>
            <a:custGeom>
              <a:avLst/>
              <a:gdLst/>
              <a:ahLst/>
              <a:cxnLst/>
              <a:rect l="l" t="t" r="r" b="b"/>
              <a:pathLst>
                <a:path w="3003" h="1569" extrusionOk="0">
                  <a:moveTo>
                    <a:pt x="2002" y="1"/>
                  </a:moveTo>
                  <a:cubicBezTo>
                    <a:pt x="1568" y="1"/>
                    <a:pt x="0" y="401"/>
                    <a:pt x="34" y="835"/>
                  </a:cubicBezTo>
                  <a:cubicBezTo>
                    <a:pt x="34" y="1268"/>
                    <a:pt x="1601" y="1569"/>
                    <a:pt x="2035" y="1569"/>
                  </a:cubicBezTo>
                  <a:cubicBezTo>
                    <a:pt x="3002" y="1502"/>
                    <a:pt x="3002" y="34"/>
                    <a:pt x="20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3715748" y="2248727"/>
              <a:ext cx="55417" cy="27797"/>
            </a:xfrm>
            <a:custGeom>
              <a:avLst/>
              <a:gdLst/>
              <a:ahLst/>
              <a:cxnLst/>
              <a:rect l="l" t="t" r="r" b="b"/>
              <a:pathLst>
                <a:path w="3138" h="1574" extrusionOk="0">
                  <a:moveTo>
                    <a:pt x="1040" y="0"/>
                  </a:moveTo>
                  <a:cubicBezTo>
                    <a:pt x="1" y="0"/>
                    <a:pt x="21" y="1574"/>
                    <a:pt x="1043" y="1574"/>
                  </a:cubicBezTo>
                  <a:cubicBezTo>
                    <a:pt x="1073" y="1574"/>
                    <a:pt x="1104" y="1573"/>
                    <a:pt x="1136" y="1570"/>
                  </a:cubicBezTo>
                  <a:cubicBezTo>
                    <a:pt x="1570" y="1570"/>
                    <a:pt x="3137" y="1203"/>
                    <a:pt x="3137" y="736"/>
                  </a:cubicBezTo>
                  <a:cubicBezTo>
                    <a:pt x="3104" y="302"/>
                    <a:pt x="1536" y="2"/>
                    <a:pt x="1103" y="2"/>
                  </a:cubicBezTo>
                  <a:cubicBezTo>
                    <a:pt x="1081" y="1"/>
                    <a:pt x="1060" y="0"/>
                    <a:pt x="10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3779976" y="2215138"/>
              <a:ext cx="51620" cy="41395"/>
            </a:xfrm>
            <a:custGeom>
              <a:avLst/>
              <a:gdLst/>
              <a:ahLst/>
              <a:cxnLst/>
              <a:rect l="l" t="t" r="r" b="b"/>
              <a:pathLst>
                <a:path w="2923" h="2344" extrusionOk="0">
                  <a:moveTo>
                    <a:pt x="1735" y="1"/>
                  </a:moveTo>
                  <a:cubicBezTo>
                    <a:pt x="1529" y="1"/>
                    <a:pt x="1316" y="89"/>
                    <a:pt x="1135" y="303"/>
                  </a:cubicBezTo>
                  <a:cubicBezTo>
                    <a:pt x="835" y="603"/>
                    <a:pt x="1" y="1971"/>
                    <a:pt x="301" y="2271"/>
                  </a:cubicBezTo>
                  <a:cubicBezTo>
                    <a:pt x="352" y="2322"/>
                    <a:pt x="426" y="2344"/>
                    <a:pt x="516" y="2344"/>
                  </a:cubicBezTo>
                  <a:cubicBezTo>
                    <a:pt x="1017" y="2344"/>
                    <a:pt x="2014" y="1658"/>
                    <a:pt x="2269" y="1404"/>
                  </a:cubicBezTo>
                  <a:cubicBezTo>
                    <a:pt x="2923" y="825"/>
                    <a:pt x="2364" y="1"/>
                    <a:pt x="1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3728799" y="2266510"/>
              <a:ext cx="50013" cy="40724"/>
            </a:xfrm>
            <a:custGeom>
              <a:avLst/>
              <a:gdLst/>
              <a:ahLst/>
              <a:cxnLst/>
              <a:rect l="l" t="t" r="r" b="b"/>
              <a:pathLst>
                <a:path w="2832" h="2306" extrusionOk="0">
                  <a:moveTo>
                    <a:pt x="2343" y="0"/>
                  </a:moveTo>
                  <a:cubicBezTo>
                    <a:pt x="1861" y="0"/>
                    <a:pt x="821" y="677"/>
                    <a:pt x="564" y="963"/>
                  </a:cubicBezTo>
                  <a:cubicBezTo>
                    <a:pt x="0" y="1526"/>
                    <a:pt x="557" y="2306"/>
                    <a:pt x="1179" y="2306"/>
                  </a:cubicBezTo>
                  <a:cubicBezTo>
                    <a:pt x="1367" y="2306"/>
                    <a:pt x="1561" y="2234"/>
                    <a:pt x="1731" y="2064"/>
                  </a:cubicBezTo>
                  <a:cubicBezTo>
                    <a:pt x="2031" y="1730"/>
                    <a:pt x="2832" y="363"/>
                    <a:pt x="2532" y="62"/>
                  </a:cubicBezTo>
                  <a:cubicBezTo>
                    <a:pt x="2489" y="19"/>
                    <a:pt x="2424" y="0"/>
                    <a:pt x="2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3779976" y="2266439"/>
              <a:ext cx="51126" cy="40124"/>
            </a:xfrm>
            <a:custGeom>
              <a:avLst/>
              <a:gdLst/>
              <a:ahLst/>
              <a:cxnLst/>
              <a:rect l="l" t="t" r="r" b="b"/>
              <a:pathLst>
                <a:path w="2895" h="2272" extrusionOk="0">
                  <a:moveTo>
                    <a:pt x="539" y="0"/>
                  </a:moveTo>
                  <a:cubicBezTo>
                    <a:pt x="451" y="0"/>
                    <a:pt x="380" y="20"/>
                    <a:pt x="334" y="66"/>
                  </a:cubicBezTo>
                  <a:cubicBezTo>
                    <a:pt x="1" y="400"/>
                    <a:pt x="901" y="1734"/>
                    <a:pt x="1202" y="2034"/>
                  </a:cubicBezTo>
                  <a:cubicBezTo>
                    <a:pt x="1376" y="2202"/>
                    <a:pt x="1569" y="2272"/>
                    <a:pt x="1752" y="2272"/>
                  </a:cubicBezTo>
                  <a:cubicBezTo>
                    <a:pt x="2374" y="2272"/>
                    <a:pt x="2895" y="1467"/>
                    <a:pt x="2302" y="900"/>
                  </a:cubicBezTo>
                  <a:cubicBezTo>
                    <a:pt x="2048" y="618"/>
                    <a:pt x="1028" y="0"/>
                    <a:pt x="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3726450" y="2216145"/>
              <a:ext cx="52362" cy="40865"/>
            </a:xfrm>
            <a:custGeom>
              <a:avLst/>
              <a:gdLst/>
              <a:ahLst/>
              <a:cxnLst/>
              <a:rect l="l" t="t" r="r" b="b"/>
              <a:pathLst>
                <a:path w="2965" h="2314" extrusionOk="0">
                  <a:moveTo>
                    <a:pt x="1181" y="1"/>
                  </a:moveTo>
                  <a:cubicBezTo>
                    <a:pt x="545" y="1"/>
                    <a:pt x="1" y="853"/>
                    <a:pt x="663" y="1413"/>
                  </a:cubicBezTo>
                  <a:cubicBezTo>
                    <a:pt x="946" y="1696"/>
                    <a:pt x="1946" y="2313"/>
                    <a:pt x="2448" y="2313"/>
                  </a:cubicBezTo>
                  <a:cubicBezTo>
                    <a:pt x="2539" y="2313"/>
                    <a:pt x="2614" y="2293"/>
                    <a:pt x="2665" y="2247"/>
                  </a:cubicBezTo>
                  <a:cubicBezTo>
                    <a:pt x="2965" y="1914"/>
                    <a:pt x="2064" y="579"/>
                    <a:pt x="1764" y="279"/>
                  </a:cubicBezTo>
                  <a:cubicBezTo>
                    <a:pt x="1583" y="82"/>
                    <a:pt x="1377" y="1"/>
                    <a:pt x="1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3757001" y="2244630"/>
              <a:ext cx="39311" cy="33413"/>
            </a:xfrm>
            <a:custGeom>
              <a:avLst/>
              <a:gdLst/>
              <a:ahLst/>
              <a:cxnLst/>
              <a:rect l="l" t="t" r="r" b="b"/>
              <a:pathLst>
                <a:path w="2226" h="1892" extrusionOk="0">
                  <a:moveTo>
                    <a:pt x="1268" y="0"/>
                  </a:moveTo>
                  <a:cubicBezTo>
                    <a:pt x="401" y="34"/>
                    <a:pt x="1" y="1068"/>
                    <a:pt x="601" y="1635"/>
                  </a:cubicBezTo>
                  <a:cubicBezTo>
                    <a:pt x="799" y="1812"/>
                    <a:pt x="1033" y="1892"/>
                    <a:pt x="1260" y="1892"/>
                  </a:cubicBezTo>
                  <a:cubicBezTo>
                    <a:pt x="1760" y="1892"/>
                    <a:pt x="2225" y="1508"/>
                    <a:pt x="2202" y="934"/>
                  </a:cubicBezTo>
                  <a:cubicBezTo>
                    <a:pt x="2202" y="401"/>
                    <a:pt x="1769" y="0"/>
                    <a:pt x="1268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3693391" y="2346968"/>
              <a:ext cx="20044" cy="34931"/>
            </a:xfrm>
            <a:custGeom>
              <a:avLst/>
              <a:gdLst/>
              <a:ahLst/>
              <a:cxnLst/>
              <a:rect l="l" t="t" r="r" b="b"/>
              <a:pathLst>
                <a:path w="1135" h="1978" extrusionOk="0">
                  <a:moveTo>
                    <a:pt x="574" y="1"/>
                  </a:moveTo>
                  <a:cubicBezTo>
                    <a:pt x="297" y="1"/>
                    <a:pt x="17" y="185"/>
                    <a:pt x="0" y="543"/>
                  </a:cubicBezTo>
                  <a:cubicBezTo>
                    <a:pt x="0" y="877"/>
                    <a:pt x="300" y="1978"/>
                    <a:pt x="601" y="1978"/>
                  </a:cubicBezTo>
                  <a:cubicBezTo>
                    <a:pt x="901" y="1944"/>
                    <a:pt x="1134" y="844"/>
                    <a:pt x="1134" y="510"/>
                  </a:cubicBezTo>
                  <a:cubicBezTo>
                    <a:pt x="1102" y="168"/>
                    <a:pt x="839" y="1"/>
                    <a:pt x="5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3694557" y="2394242"/>
              <a:ext cx="20062" cy="34349"/>
            </a:xfrm>
            <a:custGeom>
              <a:avLst/>
              <a:gdLst/>
              <a:ahLst/>
              <a:cxnLst/>
              <a:rect l="l" t="t" r="r" b="b"/>
              <a:pathLst>
                <a:path w="1136" h="1945" extrusionOk="0">
                  <a:moveTo>
                    <a:pt x="549" y="0"/>
                  </a:moveTo>
                  <a:cubicBezTo>
                    <a:pt x="544" y="0"/>
                    <a:pt x="539" y="1"/>
                    <a:pt x="535" y="1"/>
                  </a:cubicBezTo>
                  <a:cubicBezTo>
                    <a:pt x="234" y="1"/>
                    <a:pt x="1" y="1102"/>
                    <a:pt x="1" y="1436"/>
                  </a:cubicBezTo>
                  <a:cubicBezTo>
                    <a:pt x="33" y="1777"/>
                    <a:pt x="296" y="1945"/>
                    <a:pt x="561" y="1945"/>
                  </a:cubicBezTo>
                  <a:cubicBezTo>
                    <a:pt x="839" y="1945"/>
                    <a:pt x="1118" y="1761"/>
                    <a:pt x="1135" y="1402"/>
                  </a:cubicBezTo>
                  <a:cubicBezTo>
                    <a:pt x="1135" y="1106"/>
                    <a:pt x="876" y="0"/>
                    <a:pt x="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3710468" y="2377166"/>
              <a:ext cx="38305" cy="20044"/>
            </a:xfrm>
            <a:custGeom>
              <a:avLst/>
              <a:gdLst/>
              <a:ahLst/>
              <a:cxnLst/>
              <a:rect l="l" t="t" r="r" b="b"/>
              <a:pathLst>
                <a:path w="2169" h="1135" extrusionOk="0">
                  <a:moveTo>
                    <a:pt x="1402" y="1"/>
                  </a:moveTo>
                  <a:cubicBezTo>
                    <a:pt x="1101" y="1"/>
                    <a:pt x="1" y="301"/>
                    <a:pt x="1" y="601"/>
                  </a:cubicBezTo>
                  <a:cubicBezTo>
                    <a:pt x="1" y="897"/>
                    <a:pt x="1066" y="1127"/>
                    <a:pt x="1418" y="1135"/>
                  </a:cubicBezTo>
                  <a:lnTo>
                    <a:pt x="1418" y="1135"/>
                  </a:lnTo>
                  <a:cubicBezTo>
                    <a:pt x="2169" y="1118"/>
                    <a:pt x="2163" y="1"/>
                    <a:pt x="1402" y="1"/>
                  </a:cubicBezTo>
                  <a:close/>
                  <a:moveTo>
                    <a:pt x="1418" y="1135"/>
                  </a:moveTo>
                  <a:lnTo>
                    <a:pt x="1418" y="1135"/>
                  </a:lnTo>
                  <a:cubicBezTo>
                    <a:pt x="1413" y="1135"/>
                    <a:pt x="1407" y="1135"/>
                    <a:pt x="1402" y="1135"/>
                  </a:cubicBezTo>
                  <a:lnTo>
                    <a:pt x="1435" y="1135"/>
                  </a:lnTo>
                  <a:cubicBezTo>
                    <a:pt x="1430" y="1135"/>
                    <a:pt x="1424" y="1135"/>
                    <a:pt x="1418" y="1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3659802" y="2378349"/>
              <a:ext cx="38322" cy="20044"/>
            </a:xfrm>
            <a:custGeom>
              <a:avLst/>
              <a:gdLst/>
              <a:ahLst/>
              <a:cxnLst/>
              <a:rect l="l" t="t" r="r" b="b"/>
              <a:pathLst>
                <a:path w="2170" h="1135" extrusionOk="0">
                  <a:moveTo>
                    <a:pt x="735" y="1"/>
                  </a:moveTo>
                  <a:cubicBezTo>
                    <a:pt x="1" y="1"/>
                    <a:pt x="1" y="1135"/>
                    <a:pt x="735" y="1135"/>
                  </a:cubicBezTo>
                  <a:cubicBezTo>
                    <a:pt x="1068" y="1135"/>
                    <a:pt x="2169" y="868"/>
                    <a:pt x="2169" y="534"/>
                  </a:cubicBezTo>
                  <a:cubicBezTo>
                    <a:pt x="2169" y="234"/>
                    <a:pt x="1035" y="1"/>
                    <a:pt x="7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3704570" y="2354897"/>
              <a:ext cx="36044" cy="29457"/>
            </a:xfrm>
            <a:custGeom>
              <a:avLst/>
              <a:gdLst/>
              <a:ahLst/>
              <a:cxnLst/>
              <a:rect l="l" t="t" r="r" b="b"/>
              <a:pathLst>
                <a:path w="2041" h="1668" extrusionOk="0">
                  <a:moveTo>
                    <a:pt x="1217" y="0"/>
                  </a:moveTo>
                  <a:cubicBezTo>
                    <a:pt x="1077" y="0"/>
                    <a:pt x="930" y="57"/>
                    <a:pt x="802" y="194"/>
                  </a:cubicBezTo>
                  <a:cubicBezTo>
                    <a:pt x="568" y="428"/>
                    <a:pt x="1" y="1429"/>
                    <a:pt x="201" y="1629"/>
                  </a:cubicBezTo>
                  <a:cubicBezTo>
                    <a:pt x="232" y="1655"/>
                    <a:pt x="277" y="1667"/>
                    <a:pt x="330" y="1667"/>
                  </a:cubicBezTo>
                  <a:cubicBezTo>
                    <a:pt x="679" y="1667"/>
                    <a:pt x="1429" y="1168"/>
                    <a:pt x="1602" y="995"/>
                  </a:cubicBezTo>
                  <a:lnTo>
                    <a:pt x="1635" y="995"/>
                  </a:lnTo>
                  <a:cubicBezTo>
                    <a:pt x="2040" y="565"/>
                    <a:pt x="1658" y="0"/>
                    <a:pt x="1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3667979" y="2391770"/>
              <a:ext cx="36026" cy="28909"/>
            </a:xfrm>
            <a:custGeom>
              <a:avLst/>
              <a:gdLst/>
              <a:ahLst/>
              <a:cxnLst/>
              <a:rect l="l" t="t" r="r" b="b"/>
              <a:pathLst>
                <a:path w="2040" h="1637" extrusionOk="0">
                  <a:moveTo>
                    <a:pt x="1672" y="1"/>
                  </a:moveTo>
                  <a:cubicBezTo>
                    <a:pt x="1326" y="1"/>
                    <a:pt x="606" y="474"/>
                    <a:pt x="405" y="675"/>
                  </a:cubicBezTo>
                  <a:lnTo>
                    <a:pt x="405" y="642"/>
                  </a:lnTo>
                  <a:lnTo>
                    <a:pt x="405" y="642"/>
                  </a:lnTo>
                  <a:cubicBezTo>
                    <a:pt x="0" y="1072"/>
                    <a:pt x="382" y="1636"/>
                    <a:pt x="823" y="1636"/>
                  </a:cubicBezTo>
                  <a:cubicBezTo>
                    <a:pt x="964" y="1636"/>
                    <a:pt x="1110" y="1579"/>
                    <a:pt x="1239" y="1442"/>
                  </a:cubicBezTo>
                  <a:cubicBezTo>
                    <a:pt x="1439" y="1209"/>
                    <a:pt x="2040" y="208"/>
                    <a:pt x="1806" y="41"/>
                  </a:cubicBezTo>
                  <a:cubicBezTo>
                    <a:pt x="1774" y="13"/>
                    <a:pt x="1728" y="1"/>
                    <a:pt x="16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3705170" y="2390958"/>
              <a:ext cx="36132" cy="29015"/>
            </a:xfrm>
            <a:custGeom>
              <a:avLst/>
              <a:gdLst/>
              <a:ahLst/>
              <a:cxnLst/>
              <a:rect l="l" t="t" r="r" b="b"/>
              <a:pathLst>
                <a:path w="2046" h="1643" extrusionOk="0">
                  <a:moveTo>
                    <a:pt x="349" y="1"/>
                  </a:moveTo>
                  <a:cubicBezTo>
                    <a:pt x="284" y="1"/>
                    <a:pt x="232" y="17"/>
                    <a:pt x="200" y="54"/>
                  </a:cubicBezTo>
                  <a:cubicBezTo>
                    <a:pt x="0" y="287"/>
                    <a:pt x="601" y="1255"/>
                    <a:pt x="834" y="1455"/>
                  </a:cubicBezTo>
                  <a:lnTo>
                    <a:pt x="834" y="1488"/>
                  </a:lnTo>
                  <a:cubicBezTo>
                    <a:pt x="950" y="1597"/>
                    <a:pt x="1078" y="1642"/>
                    <a:pt x="1203" y="1642"/>
                  </a:cubicBezTo>
                  <a:cubicBezTo>
                    <a:pt x="1651" y="1642"/>
                    <a:pt x="2046" y="1046"/>
                    <a:pt x="1601" y="654"/>
                  </a:cubicBezTo>
                  <a:cubicBezTo>
                    <a:pt x="1433" y="458"/>
                    <a:pt x="697" y="1"/>
                    <a:pt x="3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3666690" y="2355603"/>
              <a:ext cx="36733" cy="28998"/>
            </a:xfrm>
            <a:custGeom>
              <a:avLst/>
              <a:gdLst/>
              <a:ahLst/>
              <a:cxnLst/>
              <a:rect l="l" t="t" r="r" b="b"/>
              <a:pathLst>
                <a:path w="2080" h="1642" extrusionOk="0">
                  <a:moveTo>
                    <a:pt x="860" y="0"/>
                  </a:moveTo>
                  <a:cubicBezTo>
                    <a:pt x="395" y="0"/>
                    <a:pt x="1" y="596"/>
                    <a:pt x="445" y="988"/>
                  </a:cubicBezTo>
                  <a:cubicBezTo>
                    <a:pt x="641" y="1185"/>
                    <a:pt x="1382" y="1642"/>
                    <a:pt x="1730" y="1642"/>
                  </a:cubicBezTo>
                  <a:cubicBezTo>
                    <a:pt x="1796" y="1642"/>
                    <a:pt x="1847" y="1626"/>
                    <a:pt x="1879" y="1589"/>
                  </a:cubicBezTo>
                  <a:cubicBezTo>
                    <a:pt x="2079" y="1355"/>
                    <a:pt x="1445" y="388"/>
                    <a:pt x="1245" y="188"/>
                  </a:cubicBezTo>
                  <a:lnTo>
                    <a:pt x="1245" y="154"/>
                  </a:lnTo>
                  <a:cubicBezTo>
                    <a:pt x="1122" y="46"/>
                    <a:pt x="988" y="0"/>
                    <a:pt x="8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3688075" y="2376000"/>
              <a:ext cx="28309" cy="23841"/>
            </a:xfrm>
            <a:custGeom>
              <a:avLst/>
              <a:gdLst/>
              <a:ahLst/>
              <a:cxnLst/>
              <a:rect l="l" t="t" r="r" b="b"/>
              <a:pathLst>
                <a:path w="1603" h="1350" extrusionOk="0">
                  <a:moveTo>
                    <a:pt x="902" y="0"/>
                  </a:moveTo>
                  <a:cubicBezTo>
                    <a:pt x="301" y="0"/>
                    <a:pt x="1" y="734"/>
                    <a:pt x="435" y="1168"/>
                  </a:cubicBezTo>
                  <a:cubicBezTo>
                    <a:pt x="571" y="1293"/>
                    <a:pt x="736" y="1350"/>
                    <a:pt x="900" y="1350"/>
                  </a:cubicBezTo>
                  <a:cubicBezTo>
                    <a:pt x="1257" y="1350"/>
                    <a:pt x="1602" y="1079"/>
                    <a:pt x="1602" y="667"/>
                  </a:cubicBezTo>
                  <a:cubicBezTo>
                    <a:pt x="1569" y="267"/>
                    <a:pt x="1269" y="0"/>
                    <a:pt x="902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4082169" y="2158027"/>
              <a:ext cx="70711" cy="57748"/>
            </a:xfrm>
            <a:custGeom>
              <a:avLst/>
              <a:gdLst/>
              <a:ahLst/>
              <a:cxnLst/>
              <a:rect l="l" t="t" r="r" b="b"/>
              <a:pathLst>
                <a:path w="4004" h="3270" extrusionOk="0">
                  <a:moveTo>
                    <a:pt x="1" y="1"/>
                  </a:moveTo>
                  <a:cubicBezTo>
                    <a:pt x="1" y="1"/>
                    <a:pt x="468" y="3036"/>
                    <a:pt x="4004" y="3270"/>
                  </a:cubicBezTo>
                  <a:cubicBezTo>
                    <a:pt x="4004" y="3270"/>
                    <a:pt x="3603" y="1335"/>
                    <a:pt x="2102" y="902"/>
                  </a:cubicBezTo>
                  <a:cubicBezTo>
                    <a:pt x="1335" y="735"/>
                    <a:pt x="635" y="4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4148746" y="2135652"/>
              <a:ext cx="95435" cy="113112"/>
            </a:xfrm>
            <a:custGeom>
              <a:avLst/>
              <a:gdLst/>
              <a:ahLst/>
              <a:cxnLst/>
              <a:rect l="l" t="t" r="r" b="b"/>
              <a:pathLst>
                <a:path w="5404" h="6405" extrusionOk="0">
                  <a:moveTo>
                    <a:pt x="5037" y="0"/>
                  </a:moveTo>
                  <a:cubicBezTo>
                    <a:pt x="5037" y="0"/>
                    <a:pt x="4303" y="901"/>
                    <a:pt x="2135" y="2102"/>
                  </a:cubicBezTo>
                  <a:cubicBezTo>
                    <a:pt x="0" y="3303"/>
                    <a:pt x="100" y="6405"/>
                    <a:pt x="100" y="6405"/>
                  </a:cubicBezTo>
                  <a:cubicBezTo>
                    <a:pt x="5404" y="4770"/>
                    <a:pt x="5037" y="1"/>
                    <a:pt x="5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4149912" y="2136835"/>
              <a:ext cx="2967" cy="143752"/>
            </a:xfrm>
            <a:custGeom>
              <a:avLst/>
              <a:gdLst/>
              <a:ahLst/>
              <a:cxnLst/>
              <a:rect l="l" t="t" r="r" b="b"/>
              <a:pathLst>
                <a:path w="168" h="8140" fill="none" extrusionOk="0">
                  <a:moveTo>
                    <a:pt x="1" y="0"/>
                  </a:moveTo>
                  <a:cubicBezTo>
                    <a:pt x="168" y="2702"/>
                    <a:pt x="168" y="5437"/>
                    <a:pt x="34" y="8139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4146980" y="2064360"/>
              <a:ext cx="27267" cy="43073"/>
            </a:xfrm>
            <a:custGeom>
              <a:avLst/>
              <a:gdLst/>
              <a:ahLst/>
              <a:cxnLst/>
              <a:rect l="l" t="t" r="r" b="b"/>
              <a:pathLst>
                <a:path w="1544" h="2439" extrusionOk="0">
                  <a:moveTo>
                    <a:pt x="739" y="1"/>
                  </a:moveTo>
                  <a:cubicBezTo>
                    <a:pt x="436" y="1"/>
                    <a:pt x="139" y="178"/>
                    <a:pt x="67" y="568"/>
                  </a:cubicBezTo>
                  <a:cubicBezTo>
                    <a:pt x="0" y="968"/>
                    <a:pt x="67" y="2369"/>
                    <a:pt x="467" y="2436"/>
                  </a:cubicBezTo>
                  <a:cubicBezTo>
                    <a:pt x="476" y="2438"/>
                    <a:pt x="486" y="2439"/>
                    <a:pt x="495" y="2439"/>
                  </a:cubicBezTo>
                  <a:cubicBezTo>
                    <a:pt x="862" y="2439"/>
                    <a:pt x="1403" y="1193"/>
                    <a:pt x="1468" y="835"/>
                  </a:cubicBezTo>
                  <a:cubicBezTo>
                    <a:pt x="1544" y="305"/>
                    <a:pt x="1136" y="1"/>
                    <a:pt x="7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4133276" y="2122089"/>
              <a:ext cx="27267" cy="43090"/>
            </a:xfrm>
            <a:custGeom>
              <a:avLst/>
              <a:gdLst/>
              <a:ahLst/>
              <a:cxnLst/>
              <a:rect l="l" t="t" r="r" b="b"/>
              <a:pathLst>
                <a:path w="1544" h="2440" extrusionOk="0">
                  <a:moveTo>
                    <a:pt x="1062" y="0"/>
                  </a:moveTo>
                  <a:cubicBezTo>
                    <a:pt x="695" y="0"/>
                    <a:pt x="142" y="1241"/>
                    <a:pt x="76" y="1636"/>
                  </a:cubicBezTo>
                  <a:cubicBezTo>
                    <a:pt x="0" y="2143"/>
                    <a:pt x="402" y="2439"/>
                    <a:pt x="797" y="2439"/>
                  </a:cubicBezTo>
                  <a:cubicBezTo>
                    <a:pt x="1103" y="2439"/>
                    <a:pt x="1404" y="2262"/>
                    <a:pt x="1477" y="1869"/>
                  </a:cubicBezTo>
                  <a:cubicBezTo>
                    <a:pt x="1543" y="1469"/>
                    <a:pt x="1477" y="68"/>
                    <a:pt x="1076" y="1"/>
                  </a:cubicBezTo>
                  <a:cubicBezTo>
                    <a:pt x="1072" y="1"/>
                    <a:pt x="1067" y="0"/>
                    <a:pt x="1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4159942" y="2108738"/>
              <a:ext cx="48512" cy="25201"/>
            </a:xfrm>
            <a:custGeom>
              <a:avLst/>
              <a:gdLst/>
              <a:ahLst/>
              <a:cxnLst/>
              <a:rect l="l" t="t" r="r" b="b"/>
              <a:pathLst>
                <a:path w="2747" h="1427" extrusionOk="0">
                  <a:moveTo>
                    <a:pt x="1560" y="1"/>
                  </a:moveTo>
                  <a:cubicBezTo>
                    <a:pt x="993" y="1"/>
                    <a:pt x="119" y="109"/>
                    <a:pt x="67" y="424"/>
                  </a:cubicBezTo>
                  <a:cubicBezTo>
                    <a:pt x="0" y="790"/>
                    <a:pt x="1301" y="1358"/>
                    <a:pt x="1668" y="1424"/>
                  </a:cubicBezTo>
                  <a:cubicBezTo>
                    <a:pt x="1691" y="1426"/>
                    <a:pt x="1713" y="1427"/>
                    <a:pt x="1735" y="1427"/>
                  </a:cubicBezTo>
                  <a:cubicBezTo>
                    <a:pt x="2547" y="1427"/>
                    <a:pt x="2747" y="251"/>
                    <a:pt x="1935" y="23"/>
                  </a:cubicBezTo>
                  <a:cubicBezTo>
                    <a:pt x="1849" y="9"/>
                    <a:pt x="1716" y="1"/>
                    <a:pt x="15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097127" y="2095635"/>
              <a:ext cx="49872" cy="25113"/>
            </a:xfrm>
            <a:custGeom>
              <a:avLst/>
              <a:gdLst/>
              <a:ahLst/>
              <a:cxnLst/>
              <a:rect l="l" t="t" r="r" b="b"/>
              <a:pathLst>
                <a:path w="2824" h="1422" extrusionOk="0">
                  <a:moveTo>
                    <a:pt x="937" y="0"/>
                  </a:moveTo>
                  <a:cubicBezTo>
                    <a:pt x="153" y="0"/>
                    <a:pt x="1" y="1307"/>
                    <a:pt x="922" y="1399"/>
                  </a:cubicBezTo>
                  <a:cubicBezTo>
                    <a:pt x="1010" y="1414"/>
                    <a:pt x="1146" y="1422"/>
                    <a:pt x="1306" y="1422"/>
                  </a:cubicBezTo>
                  <a:cubicBezTo>
                    <a:pt x="1874" y="1422"/>
                    <a:pt x="2738" y="1318"/>
                    <a:pt x="2790" y="1032"/>
                  </a:cubicBezTo>
                  <a:cubicBezTo>
                    <a:pt x="2823" y="632"/>
                    <a:pt x="1556" y="98"/>
                    <a:pt x="1155" y="31"/>
                  </a:cubicBezTo>
                  <a:cubicBezTo>
                    <a:pt x="1078" y="10"/>
                    <a:pt x="1005" y="0"/>
                    <a:pt x="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4155810" y="2079423"/>
              <a:ext cx="48088" cy="32795"/>
            </a:xfrm>
            <a:custGeom>
              <a:avLst/>
              <a:gdLst/>
              <a:ahLst/>
              <a:cxnLst/>
              <a:rect l="l" t="t" r="r" b="b"/>
              <a:pathLst>
                <a:path w="2723" h="1857" extrusionOk="0">
                  <a:moveTo>
                    <a:pt x="1687" y="0"/>
                  </a:moveTo>
                  <a:cubicBezTo>
                    <a:pt x="1552" y="0"/>
                    <a:pt x="1409" y="45"/>
                    <a:pt x="1268" y="149"/>
                  </a:cubicBezTo>
                  <a:cubicBezTo>
                    <a:pt x="968" y="382"/>
                    <a:pt x="1" y="1416"/>
                    <a:pt x="234" y="1750"/>
                  </a:cubicBezTo>
                  <a:cubicBezTo>
                    <a:pt x="287" y="1826"/>
                    <a:pt x="395" y="1857"/>
                    <a:pt x="534" y="1857"/>
                  </a:cubicBezTo>
                  <a:cubicBezTo>
                    <a:pt x="1007" y="1857"/>
                    <a:pt x="1837" y="1497"/>
                    <a:pt x="2069" y="1316"/>
                  </a:cubicBezTo>
                  <a:cubicBezTo>
                    <a:pt x="2722" y="881"/>
                    <a:pt x="2286" y="0"/>
                    <a:pt x="16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4104085" y="2117568"/>
              <a:ext cx="47629" cy="31753"/>
            </a:xfrm>
            <a:custGeom>
              <a:avLst/>
              <a:gdLst/>
              <a:ahLst/>
              <a:cxnLst/>
              <a:rect l="l" t="t" r="r" b="b"/>
              <a:pathLst>
                <a:path w="2697" h="1798" extrusionOk="0">
                  <a:moveTo>
                    <a:pt x="2191" y="1"/>
                  </a:moveTo>
                  <a:cubicBezTo>
                    <a:pt x="1724" y="1"/>
                    <a:pt x="865" y="366"/>
                    <a:pt x="628" y="524"/>
                  </a:cubicBezTo>
                  <a:cubicBezTo>
                    <a:pt x="1" y="960"/>
                    <a:pt x="421" y="1797"/>
                    <a:pt x="1014" y="1797"/>
                  </a:cubicBezTo>
                  <a:cubicBezTo>
                    <a:pt x="1147" y="1797"/>
                    <a:pt x="1288" y="1756"/>
                    <a:pt x="1428" y="1658"/>
                  </a:cubicBezTo>
                  <a:cubicBezTo>
                    <a:pt x="1729" y="1458"/>
                    <a:pt x="2696" y="424"/>
                    <a:pt x="2463" y="90"/>
                  </a:cubicBezTo>
                  <a:cubicBezTo>
                    <a:pt x="2413" y="27"/>
                    <a:pt x="2316" y="1"/>
                    <a:pt x="2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4152278" y="2120429"/>
              <a:ext cx="40547" cy="38622"/>
            </a:xfrm>
            <a:custGeom>
              <a:avLst/>
              <a:gdLst/>
              <a:ahLst/>
              <a:cxnLst/>
              <a:rect l="l" t="t" r="r" b="b"/>
              <a:pathLst>
                <a:path w="2296" h="2187" extrusionOk="0">
                  <a:moveTo>
                    <a:pt x="455" y="1"/>
                  </a:moveTo>
                  <a:cubicBezTo>
                    <a:pt x="410" y="1"/>
                    <a:pt x="369" y="9"/>
                    <a:pt x="334" y="28"/>
                  </a:cubicBezTo>
                  <a:cubicBezTo>
                    <a:pt x="0" y="262"/>
                    <a:pt x="534" y="1563"/>
                    <a:pt x="768" y="1896"/>
                  </a:cubicBezTo>
                  <a:lnTo>
                    <a:pt x="801" y="1896"/>
                  </a:lnTo>
                  <a:cubicBezTo>
                    <a:pt x="950" y="2101"/>
                    <a:pt x="1143" y="2186"/>
                    <a:pt x="1333" y="2186"/>
                  </a:cubicBezTo>
                  <a:cubicBezTo>
                    <a:pt x="1824" y="2186"/>
                    <a:pt x="2296" y="1616"/>
                    <a:pt x="1935" y="1062"/>
                  </a:cubicBezTo>
                  <a:cubicBezTo>
                    <a:pt x="1724" y="791"/>
                    <a:pt x="885" y="1"/>
                    <a:pt x="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4113286" y="2069887"/>
              <a:ext cx="41360" cy="39329"/>
            </a:xfrm>
            <a:custGeom>
              <a:avLst/>
              <a:gdLst/>
              <a:ahLst/>
              <a:cxnLst/>
              <a:rect l="l" t="t" r="r" b="b"/>
              <a:pathLst>
                <a:path w="2342" h="2227" extrusionOk="0">
                  <a:moveTo>
                    <a:pt x="1022" y="0"/>
                  </a:moveTo>
                  <a:cubicBezTo>
                    <a:pt x="501" y="0"/>
                    <a:pt x="1" y="612"/>
                    <a:pt x="474" y="1156"/>
                  </a:cubicBezTo>
                  <a:cubicBezTo>
                    <a:pt x="652" y="1453"/>
                    <a:pt x="1519" y="2227"/>
                    <a:pt x="1918" y="2227"/>
                  </a:cubicBezTo>
                  <a:cubicBezTo>
                    <a:pt x="1967" y="2227"/>
                    <a:pt x="2009" y="2215"/>
                    <a:pt x="2042" y="2190"/>
                  </a:cubicBezTo>
                  <a:cubicBezTo>
                    <a:pt x="2342" y="1990"/>
                    <a:pt x="1841" y="655"/>
                    <a:pt x="1608" y="355"/>
                  </a:cubicBezTo>
                  <a:cubicBezTo>
                    <a:pt x="1453" y="103"/>
                    <a:pt x="1236" y="0"/>
                    <a:pt x="10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4134565" y="2100050"/>
              <a:ext cx="34808" cy="29492"/>
            </a:xfrm>
            <a:custGeom>
              <a:avLst/>
              <a:gdLst/>
              <a:ahLst/>
              <a:cxnLst/>
              <a:rect l="l" t="t" r="r" b="b"/>
              <a:pathLst>
                <a:path w="1971" h="1670" extrusionOk="0">
                  <a:moveTo>
                    <a:pt x="1081" y="1"/>
                  </a:moveTo>
                  <a:cubicBezTo>
                    <a:pt x="431" y="1"/>
                    <a:pt x="1" y="759"/>
                    <a:pt x="403" y="1316"/>
                  </a:cubicBezTo>
                  <a:cubicBezTo>
                    <a:pt x="564" y="1557"/>
                    <a:pt x="816" y="1669"/>
                    <a:pt x="1069" y="1669"/>
                  </a:cubicBezTo>
                  <a:cubicBezTo>
                    <a:pt x="1446" y="1669"/>
                    <a:pt x="1824" y="1421"/>
                    <a:pt x="1904" y="982"/>
                  </a:cubicBezTo>
                  <a:cubicBezTo>
                    <a:pt x="1971" y="549"/>
                    <a:pt x="1671" y="115"/>
                    <a:pt x="1237" y="15"/>
                  </a:cubicBezTo>
                  <a:cubicBezTo>
                    <a:pt x="1184" y="5"/>
                    <a:pt x="1132" y="1"/>
                    <a:pt x="1081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4222369" y="2049049"/>
              <a:ext cx="56583" cy="45969"/>
            </a:xfrm>
            <a:custGeom>
              <a:avLst/>
              <a:gdLst/>
              <a:ahLst/>
              <a:cxnLst/>
              <a:rect l="l" t="t" r="r" b="b"/>
              <a:pathLst>
                <a:path w="3204" h="2603" extrusionOk="0">
                  <a:moveTo>
                    <a:pt x="1" y="1"/>
                  </a:moveTo>
                  <a:cubicBezTo>
                    <a:pt x="1" y="1"/>
                    <a:pt x="368" y="2436"/>
                    <a:pt x="3203" y="2603"/>
                  </a:cubicBezTo>
                  <a:cubicBezTo>
                    <a:pt x="3203" y="2603"/>
                    <a:pt x="2903" y="1068"/>
                    <a:pt x="1669" y="701"/>
                  </a:cubicBezTo>
                  <a:cubicBezTo>
                    <a:pt x="1068" y="568"/>
                    <a:pt x="501" y="33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4275401" y="2031389"/>
              <a:ext cx="76591" cy="90137"/>
            </a:xfrm>
            <a:custGeom>
              <a:avLst/>
              <a:gdLst/>
              <a:ahLst/>
              <a:cxnLst/>
              <a:rect l="l" t="t" r="r" b="b"/>
              <a:pathLst>
                <a:path w="4337" h="5104" extrusionOk="0">
                  <a:moveTo>
                    <a:pt x="4036" y="0"/>
                  </a:moveTo>
                  <a:lnTo>
                    <a:pt x="4036" y="0"/>
                  </a:lnTo>
                  <a:cubicBezTo>
                    <a:pt x="4036" y="0"/>
                    <a:pt x="3436" y="701"/>
                    <a:pt x="1735" y="1668"/>
                  </a:cubicBezTo>
                  <a:cubicBezTo>
                    <a:pt x="0" y="2602"/>
                    <a:pt x="100" y="5104"/>
                    <a:pt x="100" y="5104"/>
                  </a:cubicBezTo>
                  <a:cubicBezTo>
                    <a:pt x="4336" y="3803"/>
                    <a:pt x="4036" y="0"/>
                    <a:pt x="4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4276567" y="2031972"/>
              <a:ext cx="2384" cy="114896"/>
            </a:xfrm>
            <a:custGeom>
              <a:avLst/>
              <a:gdLst/>
              <a:ahLst/>
              <a:cxnLst/>
              <a:rect l="l" t="t" r="r" b="b"/>
              <a:pathLst>
                <a:path w="135" h="6506" fill="none" extrusionOk="0">
                  <a:moveTo>
                    <a:pt x="1" y="0"/>
                  </a:moveTo>
                  <a:cubicBezTo>
                    <a:pt x="134" y="2169"/>
                    <a:pt x="134" y="4337"/>
                    <a:pt x="34" y="650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4274218" y="1974013"/>
              <a:ext cx="21227" cy="34472"/>
            </a:xfrm>
            <a:custGeom>
              <a:avLst/>
              <a:gdLst/>
              <a:ahLst/>
              <a:cxnLst/>
              <a:rect l="l" t="t" r="r" b="b"/>
              <a:pathLst>
                <a:path w="1202" h="1952" extrusionOk="0">
                  <a:moveTo>
                    <a:pt x="584" y="1"/>
                  </a:moveTo>
                  <a:cubicBezTo>
                    <a:pt x="326" y="1"/>
                    <a:pt x="92" y="186"/>
                    <a:pt x="34" y="447"/>
                  </a:cubicBezTo>
                  <a:cubicBezTo>
                    <a:pt x="0" y="781"/>
                    <a:pt x="67" y="1881"/>
                    <a:pt x="367" y="1948"/>
                  </a:cubicBezTo>
                  <a:cubicBezTo>
                    <a:pt x="376" y="1950"/>
                    <a:pt x="385" y="1951"/>
                    <a:pt x="395" y="1951"/>
                  </a:cubicBezTo>
                  <a:cubicBezTo>
                    <a:pt x="693" y="1951"/>
                    <a:pt x="1103" y="938"/>
                    <a:pt x="1168" y="647"/>
                  </a:cubicBezTo>
                  <a:cubicBezTo>
                    <a:pt x="1201" y="347"/>
                    <a:pt x="1001" y="47"/>
                    <a:pt x="701" y="13"/>
                  </a:cubicBezTo>
                  <a:cubicBezTo>
                    <a:pt x="662" y="5"/>
                    <a:pt x="623" y="1"/>
                    <a:pt x="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4262863" y="2020175"/>
              <a:ext cx="21969" cy="34667"/>
            </a:xfrm>
            <a:custGeom>
              <a:avLst/>
              <a:gdLst/>
              <a:ahLst/>
              <a:cxnLst/>
              <a:rect l="l" t="t" r="r" b="b"/>
              <a:pathLst>
                <a:path w="1244" h="1963" extrusionOk="0">
                  <a:moveTo>
                    <a:pt x="862" y="1"/>
                  </a:moveTo>
                  <a:cubicBezTo>
                    <a:pt x="563" y="1"/>
                    <a:pt x="142" y="1007"/>
                    <a:pt x="76" y="1302"/>
                  </a:cubicBezTo>
                  <a:cubicBezTo>
                    <a:pt x="1" y="1718"/>
                    <a:pt x="332" y="1963"/>
                    <a:pt x="652" y="1963"/>
                  </a:cubicBezTo>
                  <a:cubicBezTo>
                    <a:pt x="896" y="1963"/>
                    <a:pt x="1134" y="1820"/>
                    <a:pt x="1177" y="1502"/>
                  </a:cubicBezTo>
                  <a:cubicBezTo>
                    <a:pt x="1244" y="1202"/>
                    <a:pt x="1177" y="68"/>
                    <a:pt x="877" y="1"/>
                  </a:cubicBezTo>
                  <a:cubicBezTo>
                    <a:pt x="872" y="1"/>
                    <a:pt x="867" y="1"/>
                    <a:pt x="8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4284231" y="2009756"/>
              <a:ext cx="39947" cy="20062"/>
            </a:xfrm>
            <a:custGeom>
              <a:avLst/>
              <a:gdLst/>
              <a:ahLst/>
              <a:cxnLst/>
              <a:rect l="l" t="t" r="r" b="b"/>
              <a:pathLst>
                <a:path w="2262" h="1136" extrusionOk="0">
                  <a:moveTo>
                    <a:pt x="1238" y="1"/>
                  </a:moveTo>
                  <a:cubicBezTo>
                    <a:pt x="783" y="1"/>
                    <a:pt x="118" y="93"/>
                    <a:pt x="67" y="324"/>
                  </a:cubicBezTo>
                  <a:cubicBezTo>
                    <a:pt x="0" y="625"/>
                    <a:pt x="1068" y="1058"/>
                    <a:pt x="1368" y="1125"/>
                  </a:cubicBezTo>
                  <a:cubicBezTo>
                    <a:pt x="1409" y="1132"/>
                    <a:pt x="1448" y="1136"/>
                    <a:pt x="1485" y="1136"/>
                  </a:cubicBezTo>
                  <a:cubicBezTo>
                    <a:pt x="2121" y="1136"/>
                    <a:pt x="2261" y="119"/>
                    <a:pt x="1568" y="24"/>
                  </a:cubicBezTo>
                  <a:cubicBezTo>
                    <a:pt x="1491" y="9"/>
                    <a:pt x="1374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4234890" y="1999372"/>
              <a:ext cx="39346" cy="19797"/>
            </a:xfrm>
            <a:custGeom>
              <a:avLst/>
              <a:gdLst/>
              <a:ahLst/>
              <a:cxnLst/>
              <a:rect l="l" t="t" r="r" b="b"/>
              <a:pathLst>
                <a:path w="2228" h="1121" extrusionOk="0">
                  <a:moveTo>
                    <a:pt x="773" y="1"/>
                  </a:moveTo>
                  <a:cubicBezTo>
                    <a:pt x="139" y="1"/>
                    <a:pt x="1" y="987"/>
                    <a:pt x="693" y="1113"/>
                  </a:cubicBezTo>
                  <a:cubicBezTo>
                    <a:pt x="738" y="1118"/>
                    <a:pt x="803" y="1120"/>
                    <a:pt x="880" y="1120"/>
                  </a:cubicBezTo>
                  <a:cubicBezTo>
                    <a:pt x="1312" y="1120"/>
                    <a:pt x="2137" y="1034"/>
                    <a:pt x="2194" y="779"/>
                  </a:cubicBezTo>
                  <a:cubicBezTo>
                    <a:pt x="2227" y="479"/>
                    <a:pt x="1193" y="45"/>
                    <a:pt x="893" y="12"/>
                  </a:cubicBezTo>
                  <a:cubicBezTo>
                    <a:pt x="851" y="4"/>
                    <a:pt x="811" y="1"/>
                    <a:pt x="7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4281282" y="1986940"/>
              <a:ext cx="38110" cy="25342"/>
            </a:xfrm>
            <a:custGeom>
              <a:avLst/>
              <a:gdLst/>
              <a:ahLst/>
              <a:cxnLst/>
              <a:rect l="l" t="t" r="r" b="b"/>
              <a:pathLst>
                <a:path w="2158" h="1435" extrusionOk="0">
                  <a:moveTo>
                    <a:pt x="1347" y="0"/>
                  </a:moveTo>
                  <a:cubicBezTo>
                    <a:pt x="1237" y="0"/>
                    <a:pt x="1119" y="35"/>
                    <a:pt x="1001" y="115"/>
                  </a:cubicBezTo>
                  <a:cubicBezTo>
                    <a:pt x="768" y="282"/>
                    <a:pt x="1" y="1116"/>
                    <a:pt x="167" y="1350"/>
                  </a:cubicBezTo>
                  <a:cubicBezTo>
                    <a:pt x="213" y="1410"/>
                    <a:pt x="300" y="1434"/>
                    <a:pt x="412" y="1434"/>
                  </a:cubicBezTo>
                  <a:cubicBezTo>
                    <a:pt x="795" y="1434"/>
                    <a:pt x="1462" y="1145"/>
                    <a:pt x="1668" y="1016"/>
                  </a:cubicBezTo>
                  <a:cubicBezTo>
                    <a:pt x="2157" y="663"/>
                    <a:pt x="1828" y="0"/>
                    <a:pt x="1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4239535" y="2016573"/>
              <a:ext cx="38234" cy="25430"/>
            </a:xfrm>
            <a:custGeom>
              <a:avLst/>
              <a:gdLst/>
              <a:ahLst/>
              <a:cxnLst/>
              <a:rect l="l" t="t" r="r" b="b"/>
              <a:pathLst>
                <a:path w="2165" h="1440" extrusionOk="0">
                  <a:moveTo>
                    <a:pt x="1770" y="1"/>
                  </a:moveTo>
                  <a:cubicBezTo>
                    <a:pt x="1389" y="1"/>
                    <a:pt x="706" y="282"/>
                    <a:pt x="497" y="439"/>
                  </a:cubicBezTo>
                  <a:lnTo>
                    <a:pt x="497" y="405"/>
                  </a:lnTo>
                  <a:lnTo>
                    <a:pt x="497" y="405"/>
                  </a:lnTo>
                  <a:cubicBezTo>
                    <a:pt x="1" y="763"/>
                    <a:pt x="346" y="1440"/>
                    <a:pt x="838" y="1440"/>
                  </a:cubicBezTo>
                  <a:cubicBezTo>
                    <a:pt x="942" y="1440"/>
                    <a:pt x="1053" y="1409"/>
                    <a:pt x="1164" y="1339"/>
                  </a:cubicBezTo>
                  <a:cubicBezTo>
                    <a:pt x="1397" y="1173"/>
                    <a:pt x="2164" y="339"/>
                    <a:pt x="1998" y="72"/>
                  </a:cubicBezTo>
                  <a:cubicBezTo>
                    <a:pt x="1955" y="22"/>
                    <a:pt x="1873" y="1"/>
                    <a:pt x="17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4278333" y="2018603"/>
              <a:ext cx="32600" cy="31188"/>
            </a:xfrm>
            <a:custGeom>
              <a:avLst/>
              <a:gdLst/>
              <a:ahLst/>
              <a:cxnLst/>
              <a:rect l="l" t="t" r="r" b="b"/>
              <a:pathLst>
                <a:path w="1846" h="1766" extrusionOk="0">
                  <a:moveTo>
                    <a:pt x="352" y="0"/>
                  </a:moveTo>
                  <a:cubicBezTo>
                    <a:pt x="319" y="0"/>
                    <a:pt x="290" y="7"/>
                    <a:pt x="268" y="24"/>
                  </a:cubicBezTo>
                  <a:cubicBezTo>
                    <a:pt x="1" y="224"/>
                    <a:pt x="434" y="1258"/>
                    <a:pt x="601" y="1525"/>
                  </a:cubicBezTo>
                  <a:cubicBezTo>
                    <a:pt x="724" y="1695"/>
                    <a:pt x="887" y="1766"/>
                    <a:pt x="1048" y="1766"/>
                  </a:cubicBezTo>
                  <a:cubicBezTo>
                    <a:pt x="1454" y="1766"/>
                    <a:pt x="1846" y="1312"/>
                    <a:pt x="1535" y="858"/>
                  </a:cubicBezTo>
                  <a:cubicBezTo>
                    <a:pt x="1385" y="647"/>
                    <a:pt x="662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4248771" y="1979028"/>
              <a:ext cx="31947" cy="30993"/>
            </a:xfrm>
            <a:custGeom>
              <a:avLst/>
              <a:gdLst/>
              <a:ahLst/>
              <a:cxnLst/>
              <a:rect l="l" t="t" r="r" b="b"/>
              <a:pathLst>
                <a:path w="1809" h="1755" extrusionOk="0">
                  <a:moveTo>
                    <a:pt x="752" y="1"/>
                  </a:moveTo>
                  <a:cubicBezTo>
                    <a:pt x="361" y="1"/>
                    <a:pt x="1" y="449"/>
                    <a:pt x="307" y="897"/>
                  </a:cubicBezTo>
                  <a:cubicBezTo>
                    <a:pt x="428" y="1108"/>
                    <a:pt x="1120" y="1754"/>
                    <a:pt x="1449" y="1754"/>
                  </a:cubicBezTo>
                  <a:cubicBezTo>
                    <a:pt x="1485" y="1754"/>
                    <a:pt x="1516" y="1747"/>
                    <a:pt x="1541" y="1731"/>
                  </a:cubicBezTo>
                  <a:cubicBezTo>
                    <a:pt x="1808" y="1531"/>
                    <a:pt x="1375" y="497"/>
                    <a:pt x="1174" y="263"/>
                  </a:cubicBezTo>
                  <a:lnTo>
                    <a:pt x="1208" y="263"/>
                  </a:lnTo>
                  <a:cubicBezTo>
                    <a:pt x="1081" y="78"/>
                    <a:pt x="914" y="1"/>
                    <a:pt x="7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4264188" y="2002798"/>
              <a:ext cx="27726" cy="23258"/>
            </a:xfrm>
            <a:custGeom>
              <a:avLst/>
              <a:gdLst/>
              <a:ahLst/>
              <a:cxnLst/>
              <a:rect l="l" t="t" r="r" b="b"/>
              <a:pathLst>
                <a:path w="1570" h="1317" extrusionOk="0">
                  <a:moveTo>
                    <a:pt x="822" y="1"/>
                  </a:moveTo>
                  <a:cubicBezTo>
                    <a:pt x="331" y="1"/>
                    <a:pt x="0" y="593"/>
                    <a:pt x="335" y="1019"/>
                  </a:cubicBezTo>
                  <a:cubicBezTo>
                    <a:pt x="471" y="1223"/>
                    <a:pt x="674" y="1316"/>
                    <a:pt x="876" y="1316"/>
                  </a:cubicBezTo>
                  <a:cubicBezTo>
                    <a:pt x="1168" y="1316"/>
                    <a:pt x="1457" y="1121"/>
                    <a:pt x="1536" y="785"/>
                  </a:cubicBezTo>
                  <a:cubicBezTo>
                    <a:pt x="1569" y="418"/>
                    <a:pt x="1336" y="51"/>
                    <a:pt x="969" y="18"/>
                  </a:cubicBezTo>
                  <a:cubicBezTo>
                    <a:pt x="919" y="6"/>
                    <a:pt x="870" y="1"/>
                    <a:pt x="822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5318648" y="2010763"/>
              <a:ext cx="156715" cy="167911"/>
            </a:xfrm>
            <a:custGeom>
              <a:avLst/>
              <a:gdLst/>
              <a:ahLst/>
              <a:cxnLst/>
              <a:rect l="l" t="t" r="r" b="b"/>
              <a:pathLst>
                <a:path w="8874" h="9508" extrusionOk="0">
                  <a:moveTo>
                    <a:pt x="6038" y="1"/>
                  </a:moveTo>
                  <a:cubicBezTo>
                    <a:pt x="5871" y="201"/>
                    <a:pt x="5771" y="434"/>
                    <a:pt x="5771" y="668"/>
                  </a:cubicBezTo>
                  <a:cubicBezTo>
                    <a:pt x="5771" y="668"/>
                    <a:pt x="5571" y="201"/>
                    <a:pt x="5238" y="201"/>
                  </a:cubicBezTo>
                  <a:cubicBezTo>
                    <a:pt x="5104" y="368"/>
                    <a:pt x="5071" y="601"/>
                    <a:pt x="5171" y="801"/>
                  </a:cubicBezTo>
                  <a:cubicBezTo>
                    <a:pt x="5037" y="534"/>
                    <a:pt x="4771" y="368"/>
                    <a:pt x="4504" y="334"/>
                  </a:cubicBezTo>
                  <a:lnTo>
                    <a:pt x="4504" y="334"/>
                  </a:lnTo>
                  <a:cubicBezTo>
                    <a:pt x="4404" y="568"/>
                    <a:pt x="4437" y="801"/>
                    <a:pt x="4570" y="1001"/>
                  </a:cubicBezTo>
                  <a:cubicBezTo>
                    <a:pt x="4570" y="1001"/>
                    <a:pt x="4342" y="887"/>
                    <a:pt x="4124" y="887"/>
                  </a:cubicBezTo>
                  <a:cubicBezTo>
                    <a:pt x="4031" y="887"/>
                    <a:pt x="3940" y="908"/>
                    <a:pt x="3870" y="968"/>
                  </a:cubicBezTo>
                  <a:cubicBezTo>
                    <a:pt x="3870" y="1201"/>
                    <a:pt x="3970" y="1368"/>
                    <a:pt x="4137" y="1468"/>
                  </a:cubicBezTo>
                  <a:cubicBezTo>
                    <a:pt x="4070" y="1452"/>
                    <a:pt x="4003" y="1443"/>
                    <a:pt x="3937" y="1443"/>
                  </a:cubicBezTo>
                  <a:cubicBezTo>
                    <a:pt x="3870" y="1443"/>
                    <a:pt x="3803" y="1452"/>
                    <a:pt x="3737" y="1468"/>
                  </a:cubicBezTo>
                  <a:cubicBezTo>
                    <a:pt x="3703" y="1402"/>
                    <a:pt x="3703" y="1302"/>
                    <a:pt x="3670" y="1235"/>
                  </a:cubicBezTo>
                  <a:cubicBezTo>
                    <a:pt x="3670" y="1235"/>
                    <a:pt x="3336" y="1302"/>
                    <a:pt x="3103" y="1869"/>
                  </a:cubicBezTo>
                  <a:cubicBezTo>
                    <a:pt x="3103" y="1869"/>
                    <a:pt x="3103" y="1302"/>
                    <a:pt x="2869" y="1168"/>
                  </a:cubicBezTo>
                  <a:cubicBezTo>
                    <a:pt x="2869" y="1168"/>
                    <a:pt x="2636" y="1302"/>
                    <a:pt x="2602" y="1869"/>
                  </a:cubicBezTo>
                  <a:cubicBezTo>
                    <a:pt x="2536" y="1602"/>
                    <a:pt x="2369" y="1368"/>
                    <a:pt x="2102" y="1235"/>
                  </a:cubicBezTo>
                  <a:cubicBezTo>
                    <a:pt x="1969" y="1468"/>
                    <a:pt x="1969" y="1769"/>
                    <a:pt x="2102" y="2002"/>
                  </a:cubicBezTo>
                  <a:cubicBezTo>
                    <a:pt x="1969" y="1802"/>
                    <a:pt x="1735" y="1668"/>
                    <a:pt x="1502" y="1602"/>
                  </a:cubicBezTo>
                  <a:lnTo>
                    <a:pt x="1502" y="1602"/>
                  </a:lnTo>
                  <a:cubicBezTo>
                    <a:pt x="1468" y="1835"/>
                    <a:pt x="1535" y="2035"/>
                    <a:pt x="1702" y="2202"/>
                  </a:cubicBezTo>
                  <a:cubicBezTo>
                    <a:pt x="1535" y="2069"/>
                    <a:pt x="1368" y="1969"/>
                    <a:pt x="1168" y="1935"/>
                  </a:cubicBezTo>
                  <a:lnTo>
                    <a:pt x="1168" y="1935"/>
                  </a:lnTo>
                  <a:cubicBezTo>
                    <a:pt x="1168" y="2113"/>
                    <a:pt x="1221" y="2317"/>
                    <a:pt x="1350" y="2454"/>
                  </a:cubicBezTo>
                  <a:lnTo>
                    <a:pt x="1350" y="2454"/>
                  </a:lnTo>
                  <a:cubicBezTo>
                    <a:pt x="1188" y="2316"/>
                    <a:pt x="978" y="2232"/>
                    <a:pt x="768" y="2202"/>
                  </a:cubicBezTo>
                  <a:lnTo>
                    <a:pt x="768" y="2202"/>
                  </a:lnTo>
                  <a:cubicBezTo>
                    <a:pt x="768" y="2502"/>
                    <a:pt x="868" y="2769"/>
                    <a:pt x="1068" y="2969"/>
                  </a:cubicBezTo>
                  <a:cubicBezTo>
                    <a:pt x="821" y="2810"/>
                    <a:pt x="639" y="2773"/>
                    <a:pt x="523" y="2773"/>
                  </a:cubicBezTo>
                  <a:cubicBezTo>
                    <a:pt x="419" y="2773"/>
                    <a:pt x="367" y="2803"/>
                    <a:pt x="367" y="2803"/>
                  </a:cubicBezTo>
                  <a:cubicBezTo>
                    <a:pt x="401" y="3069"/>
                    <a:pt x="501" y="3270"/>
                    <a:pt x="701" y="3436"/>
                  </a:cubicBezTo>
                  <a:cubicBezTo>
                    <a:pt x="592" y="3409"/>
                    <a:pt x="503" y="3399"/>
                    <a:pt x="430" y="3399"/>
                  </a:cubicBezTo>
                  <a:cubicBezTo>
                    <a:pt x="238" y="3399"/>
                    <a:pt x="167" y="3470"/>
                    <a:pt x="167" y="3470"/>
                  </a:cubicBezTo>
                  <a:lnTo>
                    <a:pt x="1" y="4137"/>
                  </a:lnTo>
                  <a:cubicBezTo>
                    <a:pt x="34" y="4571"/>
                    <a:pt x="568" y="4671"/>
                    <a:pt x="568" y="4671"/>
                  </a:cubicBezTo>
                  <a:cubicBezTo>
                    <a:pt x="367" y="4704"/>
                    <a:pt x="201" y="4804"/>
                    <a:pt x="67" y="4937"/>
                  </a:cubicBezTo>
                  <a:cubicBezTo>
                    <a:pt x="201" y="5271"/>
                    <a:pt x="701" y="5304"/>
                    <a:pt x="701" y="5304"/>
                  </a:cubicBezTo>
                  <a:cubicBezTo>
                    <a:pt x="501" y="5404"/>
                    <a:pt x="334" y="5605"/>
                    <a:pt x="267" y="5838"/>
                  </a:cubicBezTo>
                  <a:cubicBezTo>
                    <a:pt x="363" y="5899"/>
                    <a:pt x="464" y="5921"/>
                    <a:pt x="563" y="5921"/>
                  </a:cubicBezTo>
                  <a:cubicBezTo>
                    <a:pt x="845" y="5921"/>
                    <a:pt x="1101" y="5738"/>
                    <a:pt x="1101" y="5738"/>
                  </a:cubicBezTo>
                  <a:lnTo>
                    <a:pt x="1101" y="5738"/>
                  </a:lnTo>
                  <a:cubicBezTo>
                    <a:pt x="935" y="5871"/>
                    <a:pt x="834" y="6105"/>
                    <a:pt x="868" y="6338"/>
                  </a:cubicBezTo>
                  <a:cubicBezTo>
                    <a:pt x="926" y="6375"/>
                    <a:pt x="992" y="6389"/>
                    <a:pt x="1059" y="6389"/>
                  </a:cubicBezTo>
                  <a:cubicBezTo>
                    <a:pt x="1303" y="6389"/>
                    <a:pt x="1568" y="6205"/>
                    <a:pt x="1568" y="6205"/>
                  </a:cubicBezTo>
                  <a:lnTo>
                    <a:pt x="1568" y="6205"/>
                  </a:lnTo>
                  <a:cubicBezTo>
                    <a:pt x="1435" y="6405"/>
                    <a:pt x="1402" y="6639"/>
                    <a:pt x="1435" y="6906"/>
                  </a:cubicBezTo>
                  <a:cubicBezTo>
                    <a:pt x="1768" y="6906"/>
                    <a:pt x="2035" y="6739"/>
                    <a:pt x="2235" y="6472"/>
                  </a:cubicBezTo>
                  <a:lnTo>
                    <a:pt x="2235" y="6472"/>
                  </a:lnTo>
                  <a:cubicBezTo>
                    <a:pt x="2102" y="6672"/>
                    <a:pt x="2069" y="6939"/>
                    <a:pt x="2169" y="7172"/>
                  </a:cubicBezTo>
                  <a:cubicBezTo>
                    <a:pt x="2336" y="7139"/>
                    <a:pt x="2502" y="7039"/>
                    <a:pt x="2636" y="6906"/>
                  </a:cubicBezTo>
                  <a:cubicBezTo>
                    <a:pt x="2702" y="7006"/>
                    <a:pt x="2803" y="7106"/>
                    <a:pt x="2936" y="7139"/>
                  </a:cubicBezTo>
                  <a:cubicBezTo>
                    <a:pt x="2969" y="7172"/>
                    <a:pt x="3003" y="7206"/>
                    <a:pt x="3036" y="7272"/>
                  </a:cubicBezTo>
                  <a:cubicBezTo>
                    <a:pt x="2836" y="7339"/>
                    <a:pt x="2702" y="7439"/>
                    <a:pt x="2602" y="7606"/>
                  </a:cubicBezTo>
                  <a:cubicBezTo>
                    <a:pt x="2788" y="7792"/>
                    <a:pt x="3016" y="7893"/>
                    <a:pt x="3253" y="7893"/>
                  </a:cubicBezTo>
                  <a:cubicBezTo>
                    <a:pt x="3314" y="7893"/>
                    <a:pt x="3375" y="7887"/>
                    <a:pt x="3436" y="7873"/>
                  </a:cubicBezTo>
                  <a:lnTo>
                    <a:pt x="3436" y="7873"/>
                  </a:lnTo>
                  <a:cubicBezTo>
                    <a:pt x="3203" y="7940"/>
                    <a:pt x="3003" y="8106"/>
                    <a:pt x="2903" y="8340"/>
                  </a:cubicBezTo>
                  <a:cubicBezTo>
                    <a:pt x="3052" y="8415"/>
                    <a:pt x="3223" y="8458"/>
                    <a:pt x="3398" y="8458"/>
                  </a:cubicBezTo>
                  <a:cubicBezTo>
                    <a:pt x="3534" y="8458"/>
                    <a:pt x="3672" y="8432"/>
                    <a:pt x="3803" y="8373"/>
                  </a:cubicBezTo>
                  <a:lnTo>
                    <a:pt x="3803" y="8373"/>
                  </a:lnTo>
                  <a:cubicBezTo>
                    <a:pt x="3570" y="8507"/>
                    <a:pt x="3436" y="8774"/>
                    <a:pt x="3436" y="9074"/>
                  </a:cubicBezTo>
                  <a:cubicBezTo>
                    <a:pt x="3473" y="9077"/>
                    <a:pt x="3510" y="9079"/>
                    <a:pt x="3546" y="9079"/>
                  </a:cubicBezTo>
                  <a:cubicBezTo>
                    <a:pt x="3870" y="9079"/>
                    <a:pt x="4164" y="8947"/>
                    <a:pt x="4404" y="8707"/>
                  </a:cubicBezTo>
                  <a:lnTo>
                    <a:pt x="4404" y="8707"/>
                  </a:lnTo>
                  <a:cubicBezTo>
                    <a:pt x="4270" y="8907"/>
                    <a:pt x="4270" y="9140"/>
                    <a:pt x="4370" y="9341"/>
                  </a:cubicBezTo>
                  <a:cubicBezTo>
                    <a:pt x="4604" y="9307"/>
                    <a:pt x="4804" y="9140"/>
                    <a:pt x="4937" y="8940"/>
                  </a:cubicBezTo>
                  <a:lnTo>
                    <a:pt x="4937" y="8940"/>
                  </a:lnTo>
                  <a:cubicBezTo>
                    <a:pt x="4904" y="9140"/>
                    <a:pt x="4904" y="9341"/>
                    <a:pt x="5004" y="9507"/>
                  </a:cubicBezTo>
                  <a:cubicBezTo>
                    <a:pt x="5304" y="9474"/>
                    <a:pt x="5571" y="9007"/>
                    <a:pt x="5571" y="9007"/>
                  </a:cubicBezTo>
                  <a:lnTo>
                    <a:pt x="5571" y="9007"/>
                  </a:lnTo>
                  <a:cubicBezTo>
                    <a:pt x="5504" y="9174"/>
                    <a:pt x="5538" y="9374"/>
                    <a:pt x="5671" y="9507"/>
                  </a:cubicBezTo>
                  <a:cubicBezTo>
                    <a:pt x="5938" y="9441"/>
                    <a:pt x="6138" y="9207"/>
                    <a:pt x="6205" y="8907"/>
                  </a:cubicBezTo>
                  <a:cubicBezTo>
                    <a:pt x="6238" y="9107"/>
                    <a:pt x="6338" y="9274"/>
                    <a:pt x="6539" y="9374"/>
                  </a:cubicBezTo>
                  <a:cubicBezTo>
                    <a:pt x="6839" y="9241"/>
                    <a:pt x="6805" y="8707"/>
                    <a:pt x="6805" y="8707"/>
                  </a:cubicBezTo>
                  <a:lnTo>
                    <a:pt x="6805" y="8707"/>
                  </a:lnTo>
                  <a:cubicBezTo>
                    <a:pt x="6939" y="8874"/>
                    <a:pt x="7139" y="9007"/>
                    <a:pt x="7372" y="9040"/>
                  </a:cubicBezTo>
                  <a:lnTo>
                    <a:pt x="7806" y="8407"/>
                  </a:lnTo>
                  <a:cubicBezTo>
                    <a:pt x="7906" y="8106"/>
                    <a:pt x="7573" y="7706"/>
                    <a:pt x="7573" y="7706"/>
                  </a:cubicBezTo>
                  <a:lnTo>
                    <a:pt x="7573" y="7706"/>
                  </a:lnTo>
                  <a:cubicBezTo>
                    <a:pt x="7680" y="7778"/>
                    <a:pt x="7806" y="7811"/>
                    <a:pt x="7936" y="7811"/>
                  </a:cubicBezTo>
                  <a:cubicBezTo>
                    <a:pt x="8049" y="7811"/>
                    <a:pt x="8165" y="7786"/>
                    <a:pt x="8273" y="7739"/>
                  </a:cubicBezTo>
                  <a:cubicBezTo>
                    <a:pt x="8273" y="7339"/>
                    <a:pt x="7773" y="7006"/>
                    <a:pt x="7773" y="7006"/>
                  </a:cubicBezTo>
                  <a:lnTo>
                    <a:pt x="7773" y="7006"/>
                  </a:lnTo>
                  <a:cubicBezTo>
                    <a:pt x="7857" y="7048"/>
                    <a:pt x="7952" y="7066"/>
                    <a:pt x="8050" y="7066"/>
                  </a:cubicBezTo>
                  <a:cubicBezTo>
                    <a:pt x="8185" y="7066"/>
                    <a:pt x="8324" y="7030"/>
                    <a:pt x="8440" y="6972"/>
                  </a:cubicBezTo>
                  <a:cubicBezTo>
                    <a:pt x="8307" y="6472"/>
                    <a:pt x="7606" y="6372"/>
                    <a:pt x="7606" y="6372"/>
                  </a:cubicBezTo>
                  <a:lnTo>
                    <a:pt x="7606" y="6372"/>
                  </a:lnTo>
                  <a:cubicBezTo>
                    <a:pt x="7640" y="6375"/>
                    <a:pt x="7674" y="6377"/>
                    <a:pt x="7708" y="6377"/>
                  </a:cubicBezTo>
                  <a:cubicBezTo>
                    <a:pt x="8000" y="6377"/>
                    <a:pt x="8260" y="6251"/>
                    <a:pt x="8440" y="6072"/>
                  </a:cubicBezTo>
                  <a:cubicBezTo>
                    <a:pt x="8284" y="5805"/>
                    <a:pt x="7906" y="5760"/>
                    <a:pt x="7671" y="5760"/>
                  </a:cubicBezTo>
                  <a:cubicBezTo>
                    <a:pt x="7554" y="5760"/>
                    <a:pt x="7473" y="5771"/>
                    <a:pt x="7473" y="5771"/>
                  </a:cubicBezTo>
                  <a:cubicBezTo>
                    <a:pt x="7473" y="5771"/>
                    <a:pt x="8040" y="5538"/>
                    <a:pt x="8106" y="5238"/>
                  </a:cubicBezTo>
                  <a:cubicBezTo>
                    <a:pt x="8022" y="5174"/>
                    <a:pt x="7910" y="5151"/>
                    <a:pt x="7798" y="5151"/>
                  </a:cubicBezTo>
                  <a:cubicBezTo>
                    <a:pt x="7733" y="5151"/>
                    <a:pt x="7667" y="5159"/>
                    <a:pt x="7606" y="5171"/>
                  </a:cubicBezTo>
                  <a:cubicBezTo>
                    <a:pt x="7606" y="5104"/>
                    <a:pt x="7573" y="5004"/>
                    <a:pt x="7539" y="4937"/>
                  </a:cubicBezTo>
                  <a:cubicBezTo>
                    <a:pt x="7573" y="4904"/>
                    <a:pt x="7606" y="4837"/>
                    <a:pt x="7606" y="4804"/>
                  </a:cubicBezTo>
                  <a:cubicBezTo>
                    <a:pt x="7689" y="4837"/>
                    <a:pt x="7781" y="4854"/>
                    <a:pt x="7873" y="4854"/>
                  </a:cubicBezTo>
                  <a:cubicBezTo>
                    <a:pt x="7965" y="4854"/>
                    <a:pt x="8056" y="4837"/>
                    <a:pt x="8140" y="4804"/>
                  </a:cubicBezTo>
                  <a:cubicBezTo>
                    <a:pt x="8140" y="4804"/>
                    <a:pt x="8173" y="4537"/>
                    <a:pt x="7706" y="4204"/>
                  </a:cubicBezTo>
                  <a:lnTo>
                    <a:pt x="7706" y="4204"/>
                  </a:lnTo>
                  <a:cubicBezTo>
                    <a:pt x="7839" y="4270"/>
                    <a:pt x="7981" y="4304"/>
                    <a:pt x="8123" y="4304"/>
                  </a:cubicBezTo>
                  <a:cubicBezTo>
                    <a:pt x="8265" y="4304"/>
                    <a:pt x="8407" y="4270"/>
                    <a:pt x="8540" y="4204"/>
                  </a:cubicBezTo>
                  <a:cubicBezTo>
                    <a:pt x="8473" y="3937"/>
                    <a:pt x="8040" y="3737"/>
                    <a:pt x="8040" y="3737"/>
                  </a:cubicBezTo>
                  <a:lnTo>
                    <a:pt x="8040" y="3737"/>
                  </a:lnTo>
                  <a:cubicBezTo>
                    <a:pt x="8140" y="3770"/>
                    <a:pt x="8231" y="3787"/>
                    <a:pt x="8323" y="3787"/>
                  </a:cubicBezTo>
                  <a:cubicBezTo>
                    <a:pt x="8415" y="3787"/>
                    <a:pt x="8507" y="3770"/>
                    <a:pt x="8607" y="3737"/>
                  </a:cubicBezTo>
                  <a:cubicBezTo>
                    <a:pt x="8473" y="3570"/>
                    <a:pt x="8340" y="3403"/>
                    <a:pt x="8140" y="3303"/>
                  </a:cubicBezTo>
                  <a:lnTo>
                    <a:pt x="8140" y="3303"/>
                  </a:lnTo>
                  <a:cubicBezTo>
                    <a:pt x="8238" y="3345"/>
                    <a:pt x="8335" y="3363"/>
                    <a:pt x="8431" y="3363"/>
                  </a:cubicBezTo>
                  <a:cubicBezTo>
                    <a:pt x="8563" y="3363"/>
                    <a:pt x="8691" y="3328"/>
                    <a:pt x="8807" y="3270"/>
                  </a:cubicBezTo>
                  <a:cubicBezTo>
                    <a:pt x="8640" y="3069"/>
                    <a:pt x="8407" y="2903"/>
                    <a:pt x="8173" y="2836"/>
                  </a:cubicBezTo>
                  <a:lnTo>
                    <a:pt x="8173" y="2836"/>
                  </a:lnTo>
                  <a:cubicBezTo>
                    <a:pt x="8206" y="2840"/>
                    <a:pt x="8240" y="2842"/>
                    <a:pt x="8273" y="2842"/>
                  </a:cubicBezTo>
                  <a:cubicBezTo>
                    <a:pt x="8505" y="2842"/>
                    <a:pt x="8728" y="2740"/>
                    <a:pt x="8874" y="2536"/>
                  </a:cubicBezTo>
                  <a:cubicBezTo>
                    <a:pt x="8699" y="2391"/>
                    <a:pt x="8449" y="2296"/>
                    <a:pt x="8211" y="2296"/>
                  </a:cubicBezTo>
                  <a:cubicBezTo>
                    <a:pt x="8176" y="2296"/>
                    <a:pt x="8141" y="2298"/>
                    <a:pt x="8106" y="2302"/>
                  </a:cubicBezTo>
                  <a:cubicBezTo>
                    <a:pt x="8607" y="2069"/>
                    <a:pt x="8673" y="1802"/>
                    <a:pt x="8673" y="1802"/>
                  </a:cubicBezTo>
                  <a:cubicBezTo>
                    <a:pt x="8612" y="1758"/>
                    <a:pt x="8530" y="1742"/>
                    <a:pt x="8442" y="1742"/>
                  </a:cubicBezTo>
                  <a:cubicBezTo>
                    <a:pt x="8196" y="1742"/>
                    <a:pt x="7906" y="1869"/>
                    <a:pt x="7906" y="1869"/>
                  </a:cubicBezTo>
                  <a:cubicBezTo>
                    <a:pt x="8373" y="1435"/>
                    <a:pt x="8306" y="1101"/>
                    <a:pt x="8306" y="1101"/>
                  </a:cubicBezTo>
                  <a:cubicBezTo>
                    <a:pt x="8293" y="1100"/>
                    <a:pt x="8280" y="1099"/>
                    <a:pt x="8266" y="1099"/>
                  </a:cubicBezTo>
                  <a:cubicBezTo>
                    <a:pt x="7942" y="1099"/>
                    <a:pt x="7573" y="1468"/>
                    <a:pt x="7573" y="1468"/>
                  </a:cubicBezTo>
                  <a:cubicBezTo>
                    <a:pt x="7573" y="1468"/>
                    <a:pt x="7906" y="868"/>
                    <a:pt x="7639" y="468"/>
                  </a:cubicBezTo>
                  <a:lnTo>
                    <a:pt x="7639" y="468"/>
                  </a:lnTo>
                  <a:cubicBezTo>
                    <a:pt x="7372" y="601"/>
                    <a:pt x="7139" y="835"/>
                    <a:pt x="7039" y="1135"/>
                  </a:cubicBezTo>
                  <a:cubicBezTo>
                    <a:pt x="7139" y="768"/>
                    <a:pt x="7039" y="401"/>
                    <a:pt x="6805" y="134"/>
                  </a:cubicBezTo>
                  <a:cubicBezTo>
                    <a:pt x="6639" y="301"/>
                    <a:pt x="6505" y="534"/>
                    <a:pt x="6505" y="768"/>
                  </a:cubicBezTo>
                  <a:cubicBezTo>
                    <a:pt x="6505" y="768"/>
                    <a:pt x="6405" y="167"/>
                    <a:pt x="6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5329844" y="2093816"/>
              <a:ext cx="96035" cy="121960"/>
            </a:xfrm>
            <a:custGeom>
              <a:avLst/>
              <a:gdLst/>
              <a:ahLst/>
              <a:cxnLst/>
              <a:rect l="l" t="t" r="r" b="b"/>
              <a:pathLst>
                <a:path w="5438" h="6906" extrusionOk="0">
                  <a:moveTo>
                    <a:pt x="1435" y="1"/>
                  </a:moveTo>
                  <a:cubicBezTo>
                    <a:pt x="1601" y="468"/>
                    <a:pt x="1702" y="935"/>
                    <a:pt x="1735" y="1402"/>
                  </a:cubicBezTo>
                  <a:cubicBezTo>
                    <a:pt x="1768" y="2670"/>
                    <a:pt x="1101" y="4738"/>
                    <a:pt x="0" y="6339"/>
                  </a:cubicBezTo>
                  <a:lnTo>
                    <a:pt x="834" y="6906"/>
                  </a:lnTo>
                  <a:cubicBezTo>
                    <a:pt x="1401" y="5939"/>
                    <a:pt x="1635" y="4804"/>
                    <a:pt x="2068" y="4337"/>
                  </a:cubicBezTo>
                  <a:cubicBezTo>
                    <a:pt x="2502" y="3970"/>
                    <a:pt x="3002" y="3637"/>
                    <a:pt x="3536" y="3303"/>
                  </a:cubicBezTo>
                  <a:lnTo>
                    <a:pt x="5438" y="2569"/>
                  </a:lnTo>
                  <a:lnTo>
                    <a:pt x="5337" y="2469"/>
                  </a:lnTo>
                  <a:lnTo>
                    <a:pt x="3736" y="2936"/>
                  </a:lnTo>
                  <a:lnTo>
                    <a:pt x="4704" y="1669"/>
                  </a:lnTo>
                  <a:lnTo>
                    <a:pt x="4604" y="1602"/>
                  </a:lnTo>
                  <a:cubicBezTo>
                    <a:pt x="4237" y="2069"/>
                    <a:pt x="3803" y="2536"/>
                    <a:pt x="3369" y="2936"/>
                  </a:cubicBezTo>
                  <a:cubicBezTo>
                    <a:pt x="2902" y="3270"/>
                    <a:pt x="2402" y="3537"/>
                    <a:pt x="1868" y="3804"/>
                  </a:cubicBezTo>
                  <a:cubicBezTo>
                    <a:pt x="1868" y="3804"/>
                    <a:pt x="2102" y="1836"/>
                    <a:pt x="2169" y="1602"/>
                  </a:cubicBezTo>
                  <a:cubicBezTo>
                    <a:pt x="2402" y="1235"/>
                    <a:pt x="2702" y="902"/>
                    <a:pt x="3002" y="635"/>
                  </a:cubicBezTo>
                  <a:lnTo>
                    <a:pt x="2902" y="568"/>
                  </a:lnTo>
                  <a:lnTo>
                    <a:pt x="2002" y="1335"/>
                  </a:lnTo>
                  <a:lnTo>
                    <a:pt x="1635" y="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5329844" y="2093816"/>
              <a:ext cx="96035" cy="121960"/>
            </a:xfrm>
            <a:custGeom>
              <a:avLst/>
              <a:gdLst/>
              <a:ahLst/>
              <a:cxnLst/>
              <a:rect l="l" t="t" r="r" b="b"/>
              <a:pathLst>
                <a:path w="5438" h="6906" fill="none" extrusionOk="0">
                  <a:moveTo>
                    <a:pt x="834" y="6906"/>
                  </a:moveTo>
                  <a:cubicBezTo>
                    <a:pt x="1401" y="5939"/>
                    <a:pt x="1601" y="4804"/>
                    <a:pt x="2035" y="4337"/>
                  </a:cubicBezTo>
                  <a:cubicBezTo>
                    <a:pt x="2502" y="3970"/>
                    <a:pt x="3002" y="3637"/>
                    <a:pt x="3503" y="3337"/>
                  </a:cubicBezTo>
                  <a:lnTo>
                    <a:pt x="5438" y="2569"/>
                  </a:lnTo>
                  <a:lnTo>
                    <a:pt x="5304" y="2469"/>
                  </a:lnTo>
                  <a:lnTo>
                    <a:pt x="3736" y="2936"/>
                  </a:lnTo>
                  <a:lnTo>
                    <a:pt x="4704" y="1669"/>
                  </a:lnTo>
                  <a:lnTo>
                    <a:pt x="4604" y="1602"/>
                  </a:lnTo>
                  <a:cubicBezTo>
                    <a:pt x="4203" y="2069"/>
                    <a:pt x="3803" y="2536"/>
                    <a:pt x="3336" y="2936"/>
                  </a:cubicBezTo>
                  <a:cubicBezTo>
                    <a:pt x="2869" y="3270"/>
                    <a:pt x="2369" y="3537"/>
                    <a:pt x="1868" y="3804"/>
                  </a:cubicBezTo>
                  <a:cubicBezTo>
                    <a:pt x="1868" y="3804"/>
                    <a:pt x="2068" y="1836"/>
                    <a:pt x="2169" y="1602"/>
                  </a:cubicBezTo>
                  <a:cubicBezTo>
                    <a:pt x="2402" y="1235"/>
                    <a:pt x="2669" y="902"/>
                    <a:pt x="3002" y="635"/>
                  </a:cubicBezTo>
                  <a:lnTo>
                    <a:pt x="2902" y="568"/>
                  </a:lnTo>
                  <a:lnTo>
                    <a:pt x="2002" y="1369"/>
                  </a:lnTo>
                  <a:lnTo>
                    <a:pt x="1601" y="68"/>
                  </a:lnTo>
                  <a:lnTo>
                    <a:pt x="1401" y="1"/>
                  </a:lnTo>
                  <a:cubicBezTo>
                    <a:pt x="1601" y="468"/>
                    <a:pt x="1702" y="935"/>
                    <a:pt x="1735" y="1435"/>
                  </a:cubicBezTo>
                  <a:cubicBezTo>
                    <a:pt x="1802" y="2670"/>
                    <a:pt x="1134" y="4771"/>
                    <a:pt x="0" y="63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4836203" y="1987205"/>
              <a:ext cx="187337" cy="179690"/>
            </a:xfrm>
            <a:custGeom>
              <a:avLst/>
              <a:gdLst/>
              <a:ahLst/>
              <a:cxnLst/>
              <a:rect l="l" t="t" r="r" b="b"/>
              <a:pathLst>
                <a:path w="10608" h="10175" extrusionOk="0">
                  <a:moveTo>
                    <a:pt x="4770" y="0"/>
                  </a:moveTo>
                  <a:cubicBezTo>
                    <a:pt x="4503" y="234"/>
                    <a:pt x="4537" y="868"/>
                    <a:pt x="4537" y="868"/>
                  </a:cubicBezTo>
                  <a:cubicBezTo>
                    <a:pt x="4537" y="868"/>
                    <a:pt x="4303" y="100"/>
                    <a:pt x="3769" y="34"/>
                  </a:cubicBezTo>
                  <a:lnTo>
                    <a:pt x="3769" y="34"/>
                  </a:lnTo>
                  <a:cubicBezTo>
                    <a:pt x="3669" y="367"/>
                    <a:pt x="3703" y="734"/>
                    <a:pt x="3869" y="1034"/>
                  </a:cubicBezTo>
                  <a:cubicBezTo>
                    <a:pt x="3869" y="1034"/>
                    <a:pt x="3480" y="496"/>
                    <a:pt x="2957" y="496"/>
                  </a:cubicBezTo>
                  <a:cubicBezTo>
                    <a:pt x="2928" y="496"/>
                    <a:pt x="2899" y="497"/>
                    <a:pt x="2869" y="501"/>
                  </a:cubicBezTo>
                  <a:cubicBezTo>
                    <a:pt x="2869" y="768"/>
                    <a:pt x="2969" y="1034"/>
                    <a:pt x="3169" y="1235"/>
                  </a:cubicBezTo>
                  <a:cubicBezTo>
                    <a:pt x="2944" y="1084"/>
                    <a:pt x="2681" y="1009"/>
                    <a:pt x="2423" y="1009"/>
                  </a:cubicBezTo>
                  <a:cubicBezTo>
                    <a:pt x="2337" y="1009"/>
                    <a:pt x="2252" y="1018"/>
                    <a:pt x="2168" y="1034"/>
                  </a:cubicBezTo>
                  <a:cubicBezTo>
                    <a:pt x="2202" y="1301"/>
                    <a:pt x="2335" y="1568"/>
                    <a:pt x="2535" y="1735"/>
                  </a:cubicBezTo>
                  <a:cubicBezTo>
                    <a:pt x="2535" y="1735"/>
                    <a:pt x="2370" y="1683"/>
                    <a:pt x="2178" y="1683"/>
                  </a:cubicBezTo>
                  <a:cubicBezTo>
                    <a:pt x="2025" y="1683"/>
                    <a:pt x="1853" y="1716"/>
                    <a:pt x="1735" y="1835"/>
                  </a:cubicBezTo>
                  <a:cubicBezTo>
                    <a:pt x="1801" y="2068"/>
                    <a:pt x="1935" y="2269"/>
                    <a:pt x="2168" y="2335"/>
                  </a:cubicBezTo>
                  <a:cubicBezTo>
                    <a:pt x="2095" y="2319"/>
                    <a:pt x="2021" y="2311"/>
                    <a:pt x="1945" y="2311"/>
                  </a:cubicBezTo>
                  <a:cubicBezTo>
                    <a:pt x="1710" y="2311"/>
                    <a:pt x="1470" y="2392"/>
                    <a:pt x="1268" y="2569"/>
                  </a:cubicBezTo>
                  <a:cubicBezTo>
                    <a:pt x="1434" y="2769"/>
                    <a:pt x="1635" y="2936"/>
                    <a:pt x="1901" y="2969"/>
                  </a:cubicBezTo>
                  <a:cubicBezTo>
                    <a:pt x="1901" y="2969"/>
                    <a:pt x="1334" y="3203"/>
                    <a:pt x="1334" y="3570"/>
                  </a:cubicBezTo>
                  <a:cubicBezTo>
                    <a:pt x="1456" y="3667"/>
                    <a:pt x="1614" y="3729"/>
                    <a:pt x="1782" y="3729"/>
                  </a:cubicBezTo>
                  <a:cubicBezTo>
                    <a:pt x="1843" y="3729"/>
                    <a:pt x="1906" y="3721"/>
                    <a:pt x="1968" y="3703"/>
                  </a:cubicBezTo>
                  <a:lnTo>
                    <a:pt x="1968" y="3703"/>
                  </a:lnTo>
                  <a:cubicBezTo>
                    <a:pt x="1835" y="3770"/>
                    <a:pt x="1735" y="3903"/>
                    <a:pt x="1668" y="4037"/>
                  </a:cubicBezTo>
                  <a:cubicBezTo>
                    <a:pt x="1601" y="3970"/>
                    <a:pt x="1534" y="3936"/>
                    <a:pt x="1434" y="3903"/>
                  </a:cubicBezTo>
                  <a:lnTo>
                    <a:pt x="1434" y="3903"/>
                  </a:lnTo>
                  <a:cubicBezTo>
                    <a:pt x="1434" y="3903"/>
                    <a:pt x="1234" y="4203"/>
                    <a:pt x="1534" y="4837"/>
                  </a:cubicBezTo>
                  <a:cubicBezTo>
                    <a:pt x="1534" y="4837"/>
                    <a:pt x="1186" y="4489"/>
                    <a:pt x="873" y="4489"/>
                  </a:cubicBezTo>
                  <a:cubicBezTo>
                    <a:pt x="837" y="4489"/>
                    <a:pt x="802" y="4493"/>
                    <a:pt x="767" y="4504"/>
                  </a:cubicBezTo>
                  <a:cubicBezTo>
                    <a:pt x="767" y="4504"/>
                    <a:pt x="734" y="4804"/>
                    <a:pt x="1168" y="5237"/>
                  </a:cubicBezTo>
                  <a:cubicBezTo>
                    <a:pt x="1006" y="5157"/>
                    <a:pt x="820" y="5113"/>
                    <a:pt x="632" y="5113"/>
                  </a:cubicBezTo>
                  <a:cubicBezTo>
                    <a:pt x="509" y="5113"/>
                    <a:pt x="385" y="5131"/>
                    <a:pt x="267" y="5171"/>
                  </a:cubicBezTo>
                  <a:cubicBezTo>
                    <a:pt x="367" y="5471"/>
                    <a:pt x="600" y="5704"/>
                    <a:pt x="901" y="5771"/>
                  </a:cubicBezTo>
                  <a:cubicBezTo>
                    <a:pt x="856" y="5766"/>
                    <a:pt x="811" y="5763"/>
                    <a:pt x="765" y="5763"/>
                  </a:cubicBezTo>
                  <a:cubicBezTo>
                    <a:pt x="536" y="5763"/>
                    <a:pt x="295" y="5832"/>
                    <a:pt x="100" y="5971"/>
                  </a:cubicBezTo>
                  <a:cubicBezTo>
                    <a:pt x="267" y="6171"/>
                    <a:pt x="500" y="6271"/>
                    <a:pt x="734" y="6271"/>
                  </a:cubicBezTo>
                  <a:cubicBezTo>
                    <a:pt x="534" y="6305"/>
                    <a:pt x="300" y="6372"/>
                    <a:pt x="133" y="6505"/>
                  </a:cubicBezTo>
                  <a:cubicBezTo>
                    <a:pt x="267" y="6638"/>
                    <a:pt x="500" y="6738"/>
                    <a:pt x="701" y="6738"/>
                  </a:cubicBezTo>
                  <a:cubicBezTo>
                    <a:pt x="434" y="6772"/>
                    <a:pt x="200" y="6872"/>
                    <a:pt x="0" y="7039"/>
                  </a:cubicBezTo>
                  <a:cubicBezTo>
                    <a:pt x="200" y="7272"/>
                    <a:pt x="500" y="7372"/>
                    <a:pt x="834" y="7372"/>
                  </a:cubicBezTo>
                  <a:cubicBezTo>
                    <a:pt x="200" y="7506"/>
                    <a:pt x="167" y="7806"/>
                    <a:pt x="167" y="7806"/>
                  </a:cubicBezTo>
                  <a:cubicBezTo>
                    <a:pt x="324" y="7937"/>
                    <a:pt x="543" y="8027"/>
                    <a:pt x="760" y="8027"/>
                  </a:cubicBezTo>
                  <a:cubicBezTo>
                    <a:pt x="818" y="8027"/>
                    <a:pt x="877" y="8020"/>
                    <a:pt x="934" y="8006"/>
                  </a:cubicBezTo>
                  <a:lnTo>
                    <a:pt x="934" y="8006"/>
                  </a:lnTo>
                  <a:cubicBezTo>
                    <a:pt x="567" y="8273"/>
                    <a:pt x="534" y="8506"/>
                    <a:pt x="534" y="8506"/>
                  </a:cubicBezTo>
                  <a:lnTo>
                    <a:pt x="1034" y="9174"/>
                  </a:lnTo>
                  <a:cubicBezTo>
                    <a:pt x="1129" y="9234"/>
                    <a:pt x="1231" y="9257"/>
                    <a:pt x="1330" y="9257"/>
                  </a:cubicBezTo>
                  <a:cubicBezTo>
                    <a:pt x="1612" y="9257"/>
                    <a:pt x="1868" y="9074"/>
                    <a:pt x="1868" y="9073"/>
                  </a:cubicBezTo>
                  <a:lnTo>
                    <a:pt x="1868" y="9073"/>
                  </a:lnTo>
                  <a:cubicBezTo>
                    <a:pt x="1768" y="9274"/>
                    <a:pt x="1701" y="9474"/>
                    <a:pt x="1735" y="9707"/>
                  </a:cubicBezTo>
                  <a:cubicBezTo>
                    <a:pt x="1779" y="9719"/>
                    <a:pt x="1823" y="9725"/>
                    <a:pt x="1867" y="9725"/>
                  </a:cubicBezTo>
                  <a:cubicBezTo>
                    <a:pt x="2192" y="9725"/>
                    <a:pt x="2502" y="9441"/>
                    <a:pt x="2502" y="9440"/>
                  </a:cubicBezTo>
                  <a:lnTo>
                    <a:pt x="2502" y="9440"/>
                  </a:lnTo>
                  <a:cubicBezTo>
                    <a:pt x="2435" y="9674"/>
                    <a:pt x="2502" y="9941"/>
                    <a:pt x="2635" y="10174"/>
                  </a:cubicBezTo>
                  <a:cubicBezTo>
                    <a:pt x="3069" y="10041"/>
                    <a:pt x="3169" y="9408"/>
                    <a:pt x="3169" y="9407"/>
                  </a:cubicBezTo>
                  <a:lnTo>
                    <a:pt x="3169" y="9407"/>
                  </a:lnTo>
                  <a:cubicBezTo>
                    <a:pt x="3136" y="9674"/>
                    <a:pt x="3269" y="9941"/>
                    <a:pt x="3503" y="10074"/>
                  </a:cubicBezTo>
                  <a:cubicBezTo>
                    <a:pt x="3836" y="9974"/>
                    <a:pt x="3903" y="9374"/>
                    <a:pt x="3903" y="9374"/>
                  </a:cubicBezTo>
                  <a:cubicBezTo>
                    <a:pt x="3970" y="9641"/>
                    <a:pt x="4170" y="9874"/>
                    <a:pt x="4403" y="10007"/>
                  </a:cubicBezTo>
                  <a:cubicBezTo>
                    <a:pt x="4628" y="9751"/>
                    <a:pt x="4729" y="9401"/>
                    <a:pt x="4647" y="9078"/>
                  </a:cubicBezTo>
                  <a:lnTo>
                    <a:pt x="4647" y="9078"/>
                  </a:lnTo>
                  <a:cubicBezTo>
                    <a:pt x="4722" y="9326"/>
                    <a:pt x="4916" y="9512"/>
                    <a:pt x="5170" y="9607"/>
                  </a:cubicBezTo>
                  <a:cubicBezTo>
                    <a:pt x="5270" y="9440"/>
                    <a:pt x="5304" y="9240"/>
                    <a:pt x="5304" y="9040"/>
                  </a:cubicBezTo>
                  <a:cubicBezTo>
                    <a:pt x="5337" y="9048"/>
                    <a:pt x="5371" y="9053"/>
                    <a:pt x="5404" y="9053"/>
                  </a:cubicBezTo>
                  <a:cubicBezTo>
                    <a:pt x="5504" y="9053"/>
                    <a:pt x="5604" y="9015"/>
                    <a:pt x="5704" y="8940"/>
                  </a:cubicBezTo>
                  <a:cubicBezTo>
                    <a:pt x="5737" y="8957"/>
                    <a:pt x="5771" y="8965"/>
                    <a:pt x="5800" y="8965"/>
                  </a:cubicBezTo>
                  <a:cubicBezTo>
                    <a:pt x="5829" y="8965"/>
                    <a:pt x="5854" y="8957"/>
                    <a:pt x="5871" y="8940"/>
                  </a:cubicBezTo>
                  <a:lnTo>
                    <a:pt x="5871" y="8940"/>
                  </a:lnTo>
                  <a:cubicBezTo>
                    <a:pt x="5804" y="9140"/>
                    <a:pt x="5804" y="9374"/>
                    <a:pt x="5838" y="9574"/>
                  </a:cubicBezTo>
                  <a:cubicBezTo>
                    <a:pt x="6204" y="9540"/>
                    <a:pt x="6505" y="9340"/>
                    <a:pt x="6671" y="9073"/>
                  </a:cubicBezTo>
                  <a:lnTo>
                    <a:pt x="6671" y="9073"/>
                  </a:lnTo>
                  <a:cubicBezTo>
                    <a:pt x="6538" y="9307"/>
                    <a:pt x="6538" y="9574"/>
                    <a:pt x="6671" y="9841"/>
                  </a:cubicBezTo>
                  <a:cubicBezTo>
                    <a:pt x="7005" y="9741"/>
                    <a:pt x="7272" y="9474"/>
                    <a:pt x="7372" y="9140"/>
                  </a:cubicBezTo>
                  <a:lnTo>
                    <a:pt x="7372" y="9140"/>
                  </a:lnTo>
                  <a:cubicBezTo>
                    <a:pt x="7305" y="9440"/>
                    <a:pt x="7439" y="9741"/>
                    <a:pt x="7672" y="9974"/>
                  </a:cubicBezTo>
                  <a:cubicBezTo>
                    <a:pt x="7972" y="9674"/>
                    <a:pt x="8139" y="9307"/>
                    <a:pt x="8106" y="8907"/>
                  </a:cubicBezTo>
                  <a:lnTo>
                    <a:pt x="8106" y="8907"/>
                  </a:lnTo>
                  <a:cubicBezTo>
                    <a:pt x="8173" y="9140"/>
                    <a:pt x="8339" y="9340"/>
                    <a:pt x="8606" y="9407"/>
                  </a:cubicBezTo>
                  <a:cubicBezTo>
                    <a:pt x="8740" y="9174"/>
                    <a:pt x="8773" y="8907"/>
                    <a:pt x="8706" y="8640"/>
                  </a:cubicBezTo>
                  <a:lnTo>
                    <a:pt x="8706" y="8640"/>
                  </a:lnTo>
                  <a:cubicBezTo>
                    <a:pt x="9006" y="9007"/>
                    <a:pt x="9240" y="9007"/>
                    <a:pt x="9240" y="9007"/>
                  </a:cubicBezTo>
                  <a:cubicBezTo>
                    <a:pt x="9407" y="8740"/>
                    <a:pt x="9240" y="8173"/>
                    <a:pt x="9240" y="8173"/>
                  </a:cubicBezTo>
                  <a:lnTo>
                    <a:pt x="9240" y="8173"/>
                  </a:lnTo>
                  <a:cubicBezTo>
                    <a:pt x="9340" y="8340"/>
                    <a:pt x="9540" y="8473"/>
                    <a:pt x="9740" y="8473"/>
                  </a:cubicBezTo>
                  <a:cubicBezTo>
                    <a:pt x="9874" y="8173"/>
                    <a:pt x="9840" y="7839"/>
                    <a:pt x="9640" y="7572"/>
                  </a:cubicBezTo>
                  <a:lnTo>
                    <a:pt x="9640" y="7572"/>
                  </a:lnTo>
                  <a:cubicBezTo>
                    <a:pt x="9761" y="7653"/>
                    <a:pt x="9895" y="7697"/>
                    <a:pt x="10026" y="7697"/>
                  </a:cubicBezTo>
                  <a:cubicBezTo>
                    <a:pt x="10111" y="7697"/>
                    <a:pt x="10195" y="7679"/>
                    <a:pt x="10274" y="7639"/>
                  </a:cubicBezTo>
                  <a:cubicBezTo>
                    <a:pt x="10374" y="7272"/>
                    <a:pt x="9907" y="6905"/>
                    <a:pt x="9907" y="6905"/>
                  </a:cubicBezTo>
                  <a:lnTo>
                    <a:pt x="9907" y="6905"/>
                  </a:lnTo>
                  <a:cubicBezTo>
                    <a:pt x="9952" y="6911"/>
                    <a:pt x="9996" y="6914"/>
                    <a:pt x="10040" y="6914"/>
                  </a:cubicBezTo>
                  <a:cubicBezTo>
                    <a:pt x="10260" y="6914"/>
                    <a:pt x="10469" y="6844"/>
                    <a:pt x="10608" y="6705"/>
                  </a:cubicBezTo>
                  <a:lnTo>
                    <a:pt x="10407" y="5871"/>
                  </a:lnTo>
                  <a:cubicBezTo>
                    <a:pt x="10241" y="5538"/>
                    <a:pt x="9674" y="5538"/>
                    <a:pt x="9674" y="5538"/>
                  </a:cubicBezTo>
                  <a:cubicBezTo>
                    <a:pt x="9940" y="5438"/>
                    <a:pt x="10141" y="5237"/>
                    <a:pt x="10241" y="4971"/>
                  </a:cubicBezTo>
                  <a:cubicBezTo>
                    <a:pt x="10053" y="4866"/>
                    <a:pt x="9839" y="4814"/>
                    <a:pt x="9624" y="4814"/>
                  </a:cubicBezTo>
                  <a:cubicBezTo>
                    <a:pt x="9495" y="4814"/>
                    <a:pt x="9365" y="4833"/>
                    <a:pt x="9240" y="4870"/>
                  </a:cubicBezTo>
                  <a:cubicBezTo>
                    <a:pt x="9473" y="4737"/>
                    <a:pt x="9674" y="4504"/>
                    <a:pt x="9740" y="4270"/>
                  </a:cubicBezTo>
                  <a:cubicBezTo>
                    <a:pt x="9628" y="4229"/>
                    <a:pt x="9510" y="4210"/>
                    <a:pt x="9391" y="4210"/>
                  </a:cubicBezTo>
                  <a:cubicBezTo>
                    <a:pt x="9121" y="4210"/>
                    <a:pt x="8848" y="4308"/>
                    <a:pt x="8640" y="4470"/>
                  </a:cubicBezTo>
                  <a:cubicBezTo>
                    <a:pt x="8873" y="4237"/>
                    <a:pt x="9006" y="3903"/>
                    <a:pt x="9006" y="3570"/>
                  </a:cubicBezTo>
                  <a:cubicBezTo>
                    <a:pt x="8969" y="3563"/>
                    <a:pt x="8932" y="3559"/>
                    <a:pt x="8896" y="3559"/>
                  </a:cubicBezTo>
                  <a:cubicBezTo>
                    <a:pt x="8414" y="3559"/>
                    <a:pt x="8039" y="4137"/>
                    <a:pt x="8039" y="4137"/>
                  </a:cubicBezTo>
                  <a:cubicBezTo>
                    <a:pt x="8039" y="4137"/>
                    <a:pt x="8273" y="3503"/>
                    <a:pt x="8072" y="3203"/>
                  </a:cubicBezTo>
                  <a:lnTo>
                    <a:pt x="8072" y="3203"/>
                  </a:lnTo>
                  <a:cubicBezTo>
                    <a:pt x="7872" y="3269"/>
                    <a:pt x="7739" y="3403"/>
                    <a:pt x="7639" y="3603"/>
                  </a:cubicBezTo>
                  <a:cubicBezTo>
                    <a:pt x="7572" y="3536"/>
                    <a:pt x="7472" y="3469"/>
                    <a:pt x="7405" y="3436"/>
                  </a:cubicBezTo>
                  <a:cubicBezTo>
                    <a:pt x="7372" y="3403"/>
                    <a:pt x="7339" y="3336"/>
                    <a:pt x="7305" y="3303"/>
                  </a:cubicBezTo>
                  <a:cubicBezTo>
                    <a:pt x="7505" y="3203"/>
                    <a:pt x="7639" y="3036"/>
                    <a:pt x="7706" y="2869"/>
                  </a:cubicBezTo>
                  <a:cubicBezTo>
                    <a:pt x="7706" y="2869"/>
                    <a:pt x="7609" y="2714"/>
                    <a:pt x="7282" y="2714"/>
                  </a:cubicBezTo>
                  <a:cubicBezTo>
                    <a:pt x="7180" y="2714"/>
                    <a:pt x="7056" y="2729"/>
                    <a:pt x="6905" y="2769"/>
                  </a:cubicBezTo>
                  <a:cubicBezTo>
                    <a:pt x="7205" y="2636"/>
                    <a:pt x="7439" y="2402"/>
                    <a:pt x="7505" y="2068"/>
                  </a:cubicBezTo>
                  <a:cubicBezTo>
                    <a:pt x="7420" y="2056"/>
                    <a:pt x="7330" y="2049"/>
                    <a:pt x="7237" y="2049"/>
                  </a:cubicBezTo>
                  <a:cubicBezTo>
                    <a:pt x="7077" y="2049"/>
                    <a:pt x="6907" y="2072"/>
                    <a:pt x="6738" y="2135"/>
                  </a:cubicBezTo>
                  <a:cubicBezTo>
                    <a:pt x="6938" y="2035"/>
                    <a:pt x="7105" y="1868"/>
                    <a:pt x="7172" y="1668"/>
                  </a:cubicBezTo>
                  <a:cubicBezTo>
                    <a:pt x="7113" y="1660"/>
                    <a:pt x="7055" y="1656"/>
                    <a:pt x="6997" y="1656"/>
                  </a:cubicBezTo>
                  <a:cubicBezTo>
                    <a:pt x="6824" y="1656"/>
                    <a:pt x="6655" y="1693"/>
                    <a:pt x="6505" y="1768"/>
                  </a:cubicBezTo>
                  <a:cubicBezTo>
                    <a:pt x="6705" y="1635"/>
                    <a:pt x="6872" y="1435"/>
                    <a:pt x="6938" y="1201"/>
                  </a:cubicBezTo>
                  <a:cubicBezTo>
                    <a:pt x="6888" y="1196"/>
                    <a:pt x="6839" y="1193"/>
                    <a:pt x="6791" y="1193"/>
                  </a:cubicBezTo>
                  <a:cubicBezTo>
                    <a:pt x="6550" y="1193"/>
                    <a:pt x="6332" y="1262"/>
                    <a:pt x="6138" y="1401"/>
                  </a:cubicBezTo>
                  <a:cubicBezTo>
                    <a:pt x="6371" y="1201"/>
                    <a:pt x="6471" y="868"/>
                    <a:pt x="6405" y="567"/>
                  </a:cubicBezTo>
                  <a:lnTo>
                    <a:pt x="6405" y="567"/>
                  </a:lnTo>
                  <a:cubicBezTo>
                    <a:pt x="6104" y="601"/>
                    <a:pt x="5838" y="801"/>
                    <a:pt x="5637" y="1034"/>
                  </a:cubicBezTo>
                  <a:cubicBezTo>
                    <a:pt x="5771" y="768"/>
                    <a:pt x="5771" y="467"/>
                    <a:pt x="5637" y="200"/>
                  </a:cubicBezTo>
                  <a:cubicBezTo>
                    <a:pt x="5304" y="267"/>
                    <a:pt x="5104" y="868"/>
                    <a:pt x="5104" y="868"/>
                  </a:cubicBezTo>
                  <a:cubicBezTo>
                    <a:pt x="5104" y="167"/>
                    <a:pt x="4770" y="0"/>
                    <a:pt x="47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4889217" y="2100297"/>
              <a:ext cx="93086" cy="130207"/>
            </a:xfrm>
            <a:custGeom>
              <a:avLst/>
              <a:gdLst/>
              <a:ahLst/>
              <a:cxnLst/>
              <a:rect l="l" t="t" r="r" b="b"/>
              <a:pathLst>
                <a:path w="5271" h="7373" extrusionOk="0">
                  <a:moveTo>
                    <a:pt x="3870" y="1"/>
                  </a:moveTo>
                  <a:lnTo>
                    <a:pt x="3736" y="34"/>
                  </a:lnTo>
                  <a:cubicBezTo>
                    <a:pt x="3836" y="701"/>
                    <a:pt x="3870" y="1402"/>
                    <a:pt x="3903" y="2069"/>
                  </a:cubicBezTo>
                  <a:cubicBezTo>
                    <a:pt x="3770" y="2703"/>
                    <a:pt x="3636" y="3337"/>
                    <a:pt x="3469" y="3937"/>
                  </a:cubicBezTo>
                  <a:cubicBezTo>
                    <a:pt x="3469" y="3937"/>
                    <a:pt x="2002" y="2303"/>
                    <a:pt x="1868" y="2036"/>
                  </a:cubicBezTo>
                  <a:cubicBezTo>
                    <a:pt x="1768" y="1569"/>
                    <a:pt x="1701" y="1102"/>
                    <a:pt x="1701" y="635"/>
                  </a:cubicBezTo>
                  <a:lnTo>
                    <a:pt x="1568" y="668"/>
                  </a:lnTo>
                  <a:lnTo>
                    <a:pt x="1568" y="2002"/>
                  </a:lnTo>
                  <a:lnTo>
                    <a:pt x="200" y="1369"/>
                  </a:lnTo>
                  <a:lnTo>
                    <a:pt x="0" y="1469"/>
                  </a:lnTo>
                  <a:cubicBezTo>
                    <a:pt x="534" y="1669"/>
                    <a:pt x="1001" y="1936"/>
                    <a:pt x="1435" y="2269"/>
                  </a:cubicBezTo>
                  <a:cubicBezTo>
                    <a:pt x="2502" y="3170"/>
                    <a:pt x="3703" y="5271"/>
                    <a:pt x="4203" y="7373"/>
                  </a:cubicBezTo>
                  <a:lnTo>
                    <a:pt x="5271" y="7106"/>
                  </a:lnTo>
                  <a:cubicBezTo>
                    <a:pt x="4904" y="5938"/>
                    <a:pt x="4136" y="4904"/>
                    <a:pt x="4070" y="4204"/>
                  </a:cubicBezTo>
                  <a:cubicBezTo>
                    <a:pt x="4103" y="3537"/>
                    <a:pt x="4170" y="2870"/>
                    <a:pt x="4337" y="2236"/>
                  </a:cubicBezTo>
                  <a:lnTo>
                    <a:pt x="5171" y="68"/>
                  </a:lnTo>
                  <a:lnTo>
                    <a:pt x="5004" y="101"/>
                  </a:lnTo>
                  <a:lnTo>
                    <a:pt x="4170" y="1769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889217" y="2100297"/>
              <a:ext cx="93086" cy="130207"/>
            </a:xfrm>
            <a:custGeom>
              <a:avLst/>
              <a:gdLst/>
              <a:ahLst/>
              <a:cxnLst/>
              <a:rect l="l" t="t" r="r" b="b"/>
              <a:pathLst>
                <a:path w="5271" h="7373" fill="none" extrusionOk="0">
                  <a:moveTo>
                    <a:pt x="5271" y="7106"/>
                  </a:moveTo>
                  <a:cubicBezTo>
                    <a:pt x="4904" y="5938"/>
                    <a:pt x="4136" y="4904"/>
                    <a:pt x="4070" y="4204"/>
                  </a:cubicBezTo>
                  <a:cubicBezTo>
                    <a:pt x="4103" y="3537"/>
                    <a:pt x="4170" y="2870"/>
                    <a:pt x="4303" y="2236"/>
                  </a:cubicBezTo>
                  <a:lnTo>
                    <a:pt x="5137" y="68"/>
                  </a:lnTo>
                  <a:lnTo>
                    <a:pt x="4970" y="101"/>
                  </a:lnTo>
                  <a:lnTo>
                    <a:pt x="4170" y="1769"/>
                  </a:lnTo>
                  <a:lnTo>
                    <a:pt x="3870" y="1"/>
                  </a:lnTo>
                  <a:lnTo>
                    <a:pt x="3736" y="34"/>
                  </a:lnTo>
                  <a:cubicBezTo>
                    <a:pt x="3836" y="701"/>
                    <a:pt x="3870" y="1402"/>
                    <a:pt x="3903" y="2069"/>
                  </a:cubicBezTo>
                  <a:cubicBezTo>
                    <a:pt x="3770" y="2703"/>
                    <a:pt x="3636" y="3337"/>
                    <a:pt x="3469" y="3937"/>
                  </a:cubicBezTo>
                  <a:cubicBezTo>
                    <a:pt x="3469" y="3937"/>
                    <a:pt x="2002" y="2303"/>
                    <a:pt x="1868" y="2036"/>
                  </a:cubicBezTo>
                  <a:cubicBezTo>
                    <a:pt x="1768" y="1569"/>
                    <a:pt x="1701" y="1102"/>
                    <a:pt x="1701" y="635"/>
                  </a:cubicBezTo>
                  <a:lnTo>
                    <a:pt x="1568" y="668"/>
                  </a:lnTo>
                  <a:lnTo>
                    <a:pt x="1568" y="2002"/>
                  </a:lnTo>
                  <a:lnTo>
                    <a:pt x="200" y="1369"/>
                  </a:lnTo>
                  <a:lnTo>
                    <a:pt x="0" y="1469"/>
                  </a:lnTo>
                  <a:cubicBezTo>
                    <a:pt x="534" y="1669"/>
                    <a:pt x="1001" y="1936"/>
                    <a:pt x="1435" y="2269"/>
                  </a:cubicBezTo>
                  <a:cubicBezTo>
                    <a:pt x="2502" y="3170"/>
                    <a:pt x="3736" y="5271"/>
                    <a:pt x="4203" y="737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4707181" y="2822808"/>
              <a:ext cx="162295" cy="145766"/>
            </a:xfrm>
            <a:custGeom>
              <a:avLst/>
              <a:gdLst/>
              <a:ahLst/>
              <a:cxnLst/>
              <a:rect l="l" t="t" r="r" b="b"/>
              <a:pathLst>
                <a:path w="9190" h="8254" extrusionOk="0">
                  <a:moveTo>
                    <a:pt x="5635" y="0"/>
                  </a:moveTo>
                  <a:cubicBezTo>
                    <a:pt x="5376" y="0"/>
                    <a:pt x="5108" y="47"/>
                    <a:pt x="4838" y="151"/>
                  </a:cubicBezTo>
                  <a:cubicBezTo>
                    <a:pt x="2169" y="1185"/>
                    <a:pt x="1" y="4454"/>
                    <a:pt x="201" y="7990"/>
                  </a:cubicBezTo>
                  <a:cubicBezTo>
                    <a:pt x="221" y="8153"/>
                    <a:pt x="354" y="8254"/>
                    <a:pt x="485" y="8254"/>
                  </a:cubicBezTo>
                  <a:cubicBezTo>
                    <a:pt x="568" y="8254"/>
                    <a:pt x="650" y="8214"/>
                    <a:pt x="701" y="8123"/>
                  </a:cubicBezTo>
                  <a:cubicBezTo>
                    <a:pt x="1402" y="7122"/>
                    <a:pt x="3036" y="5221"/>
                    <a:pt x="6372" y="4020"/>
                  </a:cubicBezTo>
                  <a:cubicBezTo>
                    <a:pt x="9189" y="3012"/>
                    <a:pt x="7709" y="0"/>
                    <a:pt x="5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714845" y="2837801"/>
              <a:ext cx="111947" cy="116097"/>
            </a:xfrm>
            <a:custGeom>
              <a:avLst/>
              <a:gdLst/>
              <a:ahLst/>
              <a:cxnLst/>
              <a:rect l="l" t="t" r="r" b="b"/>
              <a:pathLst>
                <a:path w="6339" h="6574" extrusionOk="0">
                  <a:moveTo>
                    <a:pt x="3991" y="1"/>
                  </a:moveTo>
                  <a:cubicBezTo>
                    <a:pt x="3699" y="1"/>
                    <a:pt x="2469" y="2170"/>
                    <a:pt x="2469" y="2170"/>
                  </a:cubicBezTo>
                  <a:cubicBezTo>
                    <a:pt x="2469" y="2170"/>
                    <a:pt x="2660" y="1502"/>
                    <a:pt x="2327" y="1502"/>
                  </a:cubicBezTo>
                  <a:cubicBezTo>
                    <a:pt x="2319" y="1502"/>
                    <a:pt x="2311" y="1502"/>
                    <a:pt x="2302" y="1503"/>
                  </a:cubicBezTo>
                  <a:cubicBezTo>
                    <a:pt x="1935" y="1537"/>
                    <a:pt x="0" y="4872"/>
                    <a:pt x="234" y="6574"/>
                  </a:cubicBezTo>
                  <a:cubicBezTo>
                    <a:pt x="434" y="6140"/>
                    <a:pt x="734" y="5773"/>
                    <a:pt x="1068" y="5439"/>
                  </a:cubicBezTo>
                  <a:cubicBezTo>
                    <a:pt x="1780" y="4755"/>
                    <a:pt x="2738" y="4026"/>
                    <a:pt x="2433" y="4026"/>
                  </a:cubicBezTo>
                  <a:cubicBezTo>
                    <a:pt x="2366" y="4026"/>
                    <a:pt x="2239" y="4061"/>
                    <a:pt x="2035" y="4138"/>
                  </a:cubicBezTo>
                  <a:cubicBezTo>
                    <a:pt x="2802" y="3671"/>
                    <a:pt x="3636" y="3304"/>
                    <a:pt x="4504" y="3004"/>
                  </a:cubicBezTo>
                  <a:cubicBezTo>
                    <a:pt x="5771" y="2637"/>
                    <a:pt x="3436" y="2437"/>
                    <a:pt x="3436" y="2437"/>
                  </a:cubicBezTo>
                  <a:cubicBezTo>
                    <a:pt x="3436" y="2437"/>
                    <a:pt x="6338" y="1070"/>
                    <a:pt x="5971" y="502"/>
                  </a:cubicBezTo>
                  <a:cubicBezTo>
                    <a:pt x="5923" y="433"/>
                    <a:pt x="5837" y="404"/>
                    <a:pt x="5727" y="404"/>
                  </a:cubicBezTo>
                  <a:cubicBezTo>
                    <a:pt x="5149" y="404"/>
                    <a:pt x="3903" y="1203"/>
                    <a:pt x="3903" y="1203"/>
                  </a:cubicBezTo>
                  <a:cubicBezTo>
                    <a:pt x="3903" y="1203"/>
                    <a:pt x="4304" y="69"/>
                    <a:pt x="4003" y="2"/>
                  </a:cubicBezTo>
                  <a:cubicBezTo>
                    <a:pt x="3999" y="1"/>
                    <a:pt x="3995" y="1"/>
                    <a:pt x="39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4706598" y="2864926"/>
              <a:ext cx="84839" cy="130790"/>
            </a:xfrm>
            <a:custGeom>
              <a:avLst/>
              <a:gdLst/>
              <a:ahLst/>
              <a:cxnLst/>
              <a:rect l="l" t="t" r="r" b="b"/>
              <a:pathLst>
                <a:path w="4804" h="7406" fill="none" extrusionOk="0">
                  <a:moveTo>
                    <a:pt x="4804" y="1"/>
                  </a:moveTo>
                  <a:cubicBezTo>
                    <a:pt x="4804" y="1"/>
                    <a:pt x="1235" y="1902"/>
                    <a:pt x="0" y="7406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4647685" y="2727975"/>
              <a:ext cx="187443" cy="242119"/>
            </a:xfrm>
            <a:custGeom>
              <a:avLst/>
              <a:gdLst/>
              <a:ahLst/>
              <a:cxnLst/>
              <a:rect l="l" t="t" r="r" b="b"/>
              <a:pathLst>
                <a:path w="10614" h="13710" extrusionOk="0">
                  <a:moveTo>
                    <a:pt x="6072" y="0"/>
                  </a:moveTo>
                  <a:cubicBezTo>
                    <a:pt x="5319" y="0"/>
                    <a:pt x="4547" y="264"/>
                    <a:pt x="3904" y="884"/>
                  </a:cubicBezTo>
                  <a:cubicBezTo>
                    <a:pt x="1035" y="3619"/>
                    <a:pt x="1" y="9023"/>
                    <a:pt x="2202" y="13493"/>
                  </a:cubicBezTo>
                  <a:cubicBezTo>
                    <a:pt x="2276" y="13640"/>
                    <a:pt x="2408" y="13709"/>
                    <a:pt x="2541" y="13709"/>
                  </a:cubicBezTo>
                  <a:cubicBezTo>
                    <a:pt x="2710" y="13709"/>
                    <a:pt x="2880" y="13598"/>
                    <a:pt x="2936" y="13393"/>
                  </a:cubicBezTo>
                  <a:cubicBezTo>
                    <a:pt x="3236" y="11692"/>
                    <a:pt x="4337" y="8389"/>
                    <a:pt x="8006" y="5020"/>
                  </a:cubicBezTo>
                  <a:cubicBezTo>
                    <a:pt x="10613" y="2616"/>
                    <a:pt x="8438" y="0"/>
                    <a:pt x="6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4671261" y="2752116"/>
              <a:ext cx="116062" cy="202366"/>
            </a:xfrm>
            <a:custGeom>
              <a:avLst/>
              <a:gdLst/>
              <a:ahLst/>
              <a:cxnLst/>
              <a:rect l="l" t="t" r="r" b="b"/>
              <a:pathLst>
                <a:path w="6572" h="11459" extrusionOk="0">
                  <a:moveTo>
                    <a:pt x="5591" y="0"/>
                  </a:moveTo>
                  <a:cubicBezTo>
                    <a:pt x="4828" y="0"/>
                    <a:pt x="3302" y="2119"/>
                    <a:pt x="3302" y="2119"/>
                  </a:cubicBezTo>
                  <a:cubicBezTo>
                    <a:pt x="3302" y="2119"/>
                    <a:pt x="3270" y="449"/>
                    <a:pt x="2860" y="449"/>
                  </a:cubicBezTo>
                  <a:cubicBezTo>
                    <a:pt x="2852" y="449"/>
                    <a:pt x="2844" y="450"/>
                    <a:pt x="2835" y="451"/>
                  </a:cubicBezTo>
                  <a:cubicBezTo>
                    <a:pt x="2402" y="551"/>
                    <a:pt x="1935" y="4254"/>
                    <a:pt x="1935" y="4254"/>
                  </a:cubicBezTo>
                  <a:cubicBezTo>
                    <a:pt x="1935" y="4254"/>
                    <a:pt x="1829" y="3378"/>
                    <a:pt x="1451" y="3378"/>
                  </a:cubicBezTo>
                  <a:cubicBezTo>
                    <a:pt x="1405" y="3378"/>
                    <a:pt x="1355" y="3391"/>
                    <a:pt x="1301" y="3420"/>
                  </a:cubicBezTo>
                  <a:cubicBezTo>
                    <a:pt x="834" y="3687"/>
                    <a:pt x="0" y="9257"/>
                    <a:pt x="1234" y="11459"/>
                  </a:cubicBezTo>
                  <a:cubicBezTo>
                    <a:pt x="1268" y="10758"/>
                    <a:pt x="1468" y="10058"/>
                    <a:pt x="1768" y="9424"/>
                  </a:cubicBezTo>
                  <a:cubicBezTo>
                    <a:pt x="2338" y="8179"/>
                    <a:pt x="3171" y="6773"/>
                    <a:pt x="2902" y="6773"/>
                  </a:cubicBezTo>
                  <a:cubicBezTo>
                    <a:pt x="2825" y="6773"/>
                    <a:pt x="2658" y="6889"/>
                    <a:pt x="2368" y="7156"/>
                  </a:cubicBezTo>
                  <a:cubicBezTo>
                    <a:pt x="3169" y="6088"/>
                    <a:pt x="4103" y="5121"/>
                    <a:pt x="5137" y="4254"/>
                  </a:cubicBezTo>
                  <a:cubicBezTo>
                    <a:pt x="5700" y="3803"/>
                    <a:pt x="5592" y="3663"/>
                    <a:pt x="5237" y="3663"/>
                  </a:cubicBezTo>
                  <a:cubicBezTo>
                    <a:pt x="4646" y="3663"/>
                    <a:pt x="3369" y="4054"/>
                    <a:pt x="3369" y="4054"/>
                  </a:cubicBezTo>
                  <a:cubicBezTo>
                    <a:pt x="3369" y="4054"/>
                    <a:pt x="6571" y="618"/>
                    <a:pt x="5771" y="51"/>
                  </a:cubicBezTo>
                  <a:cubicBezTo>
                    <a:pt x="5718" y="16"/>
                    <a:pt x="5657" y="0"/>
                    <a:pt x="55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4673027" y="2795417"/>
              <a:ext cx="63046" cy="213863"/>
            </a:xfrm>
            <a:custGeom>
              <a:avLst/>
              <a:gdLst/>
              <a:ahLst/>
              <a:cxnLst/>
              <a:rect l="l" t="t" r="r" b="b"/>
              <a:pathLst>
                <a:path w="3570" h="12110" fill="none" extrusionOk="0">
                  <a:moveTo>
                    <a:pt x="3569" y="0"/>
                  </a:moveTo>
                  <a:cubicBezTo>
                    <a:pt x="3569" y="0"/>
                    <a:pt x="0" y="4370"/>
                    <a:pt x="1401" y="12109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4505649" y="2799355"/>
              <a:ext cx="179178" cy="172008"/>
            </a:xfrm>
            <a:custGeom>
              <a:avLst/>
              <a:gdLst/>
              <a:ahLst/>
              <a:cxnLst/>
              <a:rect l="l" t="t" r="r" b="b"/>
              <a:pathLst>
                <a:path w="10146" h="9740" extrusionOk="0">
                  <a:moveTo>
                    <a:pt x="3970" y="0"/>
                  </a:moveTo>
                  <a:cubicBezTo>
                    <a:pt x="1704" y="0"/>
                    <a:pt x="0" y="3180"/>
                    <a:pt x="3007" y="4481"/>
                  </a:cubicBezTo>
                  <a:cubicBezTo>
                    <a:pt x="6676" y="6115"/>
                    <a:pt x="8377" y="8350"/>
                    <a:pt x="9044" y="9584"/>
                  </a:cubicBezTo>
                  <a:cubicBezTo>
                    <a:pt x="9111" y="9691"/>
                    <a:pt x="9215" y="9739"/>
                    <a:pt x="9318" y="9739"/>
                  </a:cubicBezTo>
                  <a:cubicBezTo>
                    <a:pt x="9473" y="9739"/>
                    <a:pt x="9625" y="9631"/>
                    <a:pt x="9645" y="9451"/>
                  </a:cubicBezTo>
                  <a:cubicBezTo>
                    <a:pt x="10145" y="5448"/>
                    <a:pt x="7944" y="1645"/>
                    <a:pt x="5042" y="244"/>
                  </a:cubicBezTo>
                  <a:cubicBezTo>
                    <a:pt x="4681" y="75"/>
                    <a:pt x="4319" y="0"/>
                    <a:pt x="3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4552853" y="2817209"/>
              <a:ext cx="123126" cy="141986"/>
            </a:xfrm>
            <a:custGeom>
              <a:avLst/>
              <a:gdLst/>
              <a:ahLst/>
              <a:cxnLst/>
              <a:rect l="l" t="t" r="r" b="b"/>
              <a:pathLst>
                <a:path w="6972" h="8040" extrusionOk="0">
                  <a:moveTo>
                    <a:pt x="2809" y="0"/>
                  </a:moveTo>
                  <a:cubicBezTo>
                    <a:pt x="2807" y="0"/>
                    <a:pt x="2804" y="0"/>
                    <a:pt x="2802" y="1"/>
                  </a:cubicBezTo>
                  <a:cubicBezTo>
                    <a:pt x="2469" y="34"/>
                    <a:pt x="2836" y="1402"/>
                    <a:pt x="2836" y="1402"/>
                  </a:cubicBezTo>
                  <a:cubicBezTo>
                    <a:pt x="2836" y="1402"/>
                    <a:pt x="1405" y="267"/>
                    <a:pt x="750" y="267"/>
                  </a:cubicBezTo>
                  <a:cubicBezTo>
                    <a:pt x="643" y="267"/>
                    <a:pt x="557" y="297"/>
                    <a:pt x="501" y="368"/>
                  </a:cubicBezTo>
                  <a:cubicBezTo>
                    <a:pt x="0" y="1001"/>
                    <a:pt x="3236" y="2869"/>
                    <a:pt x="3236" y="2869"/>
                  </a:cubicBezTo>
                  <a:cubicBezTo>
                    <a:pt x="3236" y="2869"/>
                    <a:pt x="501" y="2869"/>
                    <a:pt x="1935" y="3436"/>
                  </a:cubicBezTo>
                  <a:cubicBezTo>
                    <a:pt x="2936" y="3870"/>
                    <a:pt x="3836" y="4404"/>
                    <a:pt x="4704" y="5004"/>
                  </a:cubicBezTo>
                  <a:cubicBezTo>
                    <a:pt x="4464" y="4891"/>
                    <a:pt x="4317" y="4840"/>
                    <a:pt x="4243" y="4840"/>
                  </a:cubicBezTo>
                  <a:cubicBezTo>
                    <a:pt x="3925" y="4840"/>
                    <a:pt x="4941" y="5767"/>
                    <a:pt x="5671" y="6605"/>
                  </a:cubicBezTo>
                  <a:cubicBezTo>
                    <a:pt x="6038" y="7039"/>
                    <a:pt x="6338" y="7506"/>
                    <a:pt x="6505" y="8040"/>
                  </a:cubicBezTo>
                  <a:cubicBezTo>
                    <a:pt x="6972" y="6072"/>
                    <a:pt x="5071" y="2002"/>
                    <a:pt x="4637" y="1935"/>
                  </a:cubicBezTo>
                  <a:cubicBezTo>
                    <a:pt x="4613" y="1930"/>
                    <a:pt x="4591" y="1927"/>
                    <a:pt x="4571" y="1927"/>
                  </a:cubicBezTo>
                  <a:cubicBezTo>
                    <a:pt x="4221" y="1927"/>
                    <a:pt x="4370" y="2703"/>
                    <a:pt x="4370" y="2703"/>
                  </a:cubicBezTo>
                  <a:cubicBezTo>
                    <a:pt x="4370" y="2703"/>
                    <a:pt x="3184" y="0"/>
                    <a:pt x="28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4611165" y="2860211"/>
              <a:ext cx="73059" cy="150234"/>
            </a:xfrm>
            <a:custGeom>
              <a:avLst/>
              <a:gdLst/>
              <a:ahLst/>
              <a:cxnLst/>
              <a:rect l="l" t="t" r="r" b="b"/>
              <a:pathLst>
                <a:path w="4137" h="8507" fill="none" extrusionOk="0">
                  <a:moveTo>
                    <a:pt x="1" y="1"/>
                  </a:moveTo>
                  <a:cubicBezTo>
                    <a:pt x="1" y="1"/>
                    <a:pt x="3203" y="2202"/>
                    <a:pt x="4137" y="8507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5003493" y="2810357"/>
              <a:ext cx="120794" cy="109280"/>
            </a:xfrm>
            <a:custGeom>
              <a:avLst/>
              <a:gdLst/>
              <a:ahLst/>
              <a:cxnLst/>
              <a:rect l="l" t="t" r="r" b="b"/>
              <a:pathLst>
                <a:path w="6840" h="6188" extrusionOk="0">
                  <a:moveTo>
                    <a:pt x="4218" y="0"/>
                  </a:moveTo>
                  <a:cubicBezTo>
                    <a:pt x="4019" y="0"/>
                    <a:pt x="3812" y="38"/>
                    <a:pt x="3603" y="122"/>
                  </a:cubicBezTo>
                  <a:cubicBezTo>
                    <a:pt x="1635" y="889"/>
                    <a:pt x="0" y="3324"/>
                    <a:pt x="134" y="5993"/>
                  </a:cubicBezTo>
                  <a:cubicBezTo>
                    <a:pt x="134" y="6115"/>
                    <a:pt x="233" y="6187"/>
                    <a:pt x="341" y="6187"/>
                  </a:cubicBezTo>
                  <a:cubicBezTo>
                    <a:pt x="410" y="6187"/>
                    <a:pt x="482" y="6158"/>
                    <a:pt x="534" y="6093"/>
                  </a:cubicBezTo>
                  <a:cubicBezTo>
                    <a:pt x="1035" y="5326"/>
                    <a:pt x="2269" y="3891"/>
                    <a:pt x="4771" y="3024"/>
                  </a:cubicBezTo>
                  <a:cubicBezTo>
                    <a:pt x="6840" y="2285"/>
                    <a:pt x="5766" y="0"/>
                    <a:pt x="4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5008791" y="2821324"/>
              <a:ext cx="84256" cy="87205"/>
            </a:xfrm>
            <a:custGeom>
              <a:avLst/>
              <a:gdLst/>
              <a:ahLst/>
              <a:cxnLst/>
              <a:rect l="l" t="t" r="r" b="b"/>
              <a:pathLst>
                <a:path w="4771" h="4938" extrusionOk="0">
                  <a:moveTo>
                    <a:pt x="3029" y="1"/>
                  </a:moveTo>
                  <a:cubicBezTo>
                    <a:pt x="2784" y="1"/>
                    <a:pt x="1869" y="1636"/>
                    <a:pt x="1869" y="1636"/>
                  </a:cubicBezTo>
                  <a:cubicBezTo>
                    <a:pt x="1869" y="1636"/>
                    <a:pt x="2026" y="1134"/>
                    <a:pt x="1761" y="1134"/>
                  </a:cubicBezTo>
                  <a:cubicBezTo>
                    <a:pt x="1753" y="1134"/>
                    <a:pt x="1744" y="1134"/>
                    <a:pt x="1735" y="1135"/>
                  </a:cubicBezTo>
                  <a:cubicBezTo>
                    <a:pt x="1468" y="1169"/>
                    <a:pt x="1" y="3637"/>
                    <a:pt x="201" y="4938"/>
                  </a:cubicBezTo>
                  <a:cubicBezTo>
                    <a:pt x="334" y="4604"/>
                    <a:pt x="534" y="4304"/>
                    <a:pt x="801" y="4071"/>
                  </a:cubicBezTo>
                  <a:cubicBezTo>
                    <a:pt x="1346" y="3554"/>
                    <a:pt x="2045" y="3014"/>
                    <a:pt x="1832" y="3014"/>
                  </a:cubicBezTo>
                  <a:cubicBezTo>
                    <a:pt x="1783" y="3014"/>
                    <a:pt x="1689" y="3042"/>
                    <a:pt x="1535" y="3103"/>
                  </a:cubicBezTo>
                  <a:cubicBezTo>
                    <a:pt x="2102" y="2770"/>
                    <a:pt x="2736" y="2470"/>
                    <a:pt x="3370" y="2269"/>
                  </a:cubicBezTo>
                  <a:cubicBezTo>
                    <a:pt x="4337" y="2003"/>
                    <a:pt x="2603" y="1869"/>
                    <a:pt x="2603" y="1869"/>
                  </a:cubicBezTo>
                  <a:cubicBezTo>
                    <a:pt x="2603" y="1869"/>
                    <a:pt x="4771" y="802"/>
                    <a:pt x="4471" y="401"/>
                  </a:cubicBezTo>
                  <a:cubicBezTo>
                    <a:pt x="4436" y="337"/>
                    <a:pt x="4366" y="311"/>
                    <a:pt x="4275" y="311"/>
                  </a:cubicBezTo>
                  <a:cubicBezTo>
                    <a:pt x="3845" y="311"/>
                    <a:pt x="2936" y="902"/>
                    <a:pt x="2936" y="902"/>
                  </a:cubicBezTo>
                  <a:cubicBezTo>
                    <a:pt x="2936" y="902"/>
                    <a:pt x="3236" y="68"/>
                    <a:pt x="3036" y="1"/>
                  </a:cubicBezTo>
                  <a:cubicBezTo>
                    <a:pt x="3034" y="1"/>
                    <a:pt x="3032" y="1"/>
                    <a:pt x="30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5002310" y="2841951"/>
              <a:ext cx="63647" cy="97801"/>
            </a:xfrm>
            <a:custGeom>
              <a:avLst/>
              <a:gdLst/>
              <a:ahLst/>
              <a:cxnLst/>
              <a:rect l="l" t="t" r="r" b="b"/>
              <a:pathLst>
                <a:path w="3604" h="5538" fill="none" extrusionOk="0">
                  <a:moveTo>
                    <a:pt x="3603" y="1"/>
                  </a:moveTo>
                  <a:cubicBezTo>
                    <a:pt x="3603" y="1"/>
                    <a:pt x="935" y="1402"/>
                    <a:pt x="1" y="5538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4958726" y="2739136"/>
              <a:ext cx="140521" cy="180997"/>
            </a:xfrm>
            <a:custGeom>
              <a:avLst/>
              <a:gdLst/>
              <a:ahLst/>
              <a:cxnLst/>
              <a:rect l="l" t="t" r="r" b="b"/>
              <a:pathLst>
                <a:path w="7957" h="10249" extrusionOk="0">
                  <a:moveTo>
                    <a:pt x="4537" y="1"/>
                  </a:moveTo>
                  <a:cubicBezTo>
                    <a:pt x="3979" y="1"/>
                    <a:pt x="3408" y="196"/>
                    <a:pt x="2936" y="652"/>
                  </a:cubicBezTo>
                  <a:cubicBezTo>
                    <a:pt x="801" y="2720"/>
                    <a:pt x="0" y="6757"/>
                    <a:pt x="1635" y="10092"/>
                  </a:cubicBezTo>
                  <a:cubicBezTo>
                    <a:pt x="1695" y="10197"/>
                    <a:pt x="1802" y="10249"/>
                    <a:pt x="1908" y="10249"/>
                  </a:cubicBezTo>
                  <a:cubicBezTo>
                    <a:pt x="2038" y="10249"/>
                    <a:pt x="2165" y="10172"/>
                    <a:pt x="2202" y="10026"/>
                  </a:cubicBezTo>
                  <a:cubicBezTo>
                    <a:pt x="2435" y="8758"/>
                    <a:pt x="3269" y="6256"/>
                    <a:pt x="6005" y="3754"/>
                  </a:cubicBezTo>
                  <a:cubicBezTo>
                    <a:pt x="7957" y="1955"/>
                    <a:pt x="6306" y="1"/>
                    <a:pt x="45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4976403" y="2757608"/>
              <a:ext cx="87187" cy="150922"/>
            </a:xfrm>
            <a:custGeom>
              <a:avLst/>
              <a:gdLst/>
              <a:ahLst/>
              <a:cxnLst/>
              <a:rect l="l" t="t" r="r" b="b"/>
              <a:pathLst>
                <a:path w="4937" h="8546" extrusionOk="0">
                  <a:moveTo>
                    <a:pt x="4198" y="0"/>
                  </a:moveTo>
                  <a:cubicBezTo>
                    <a:pt x="3626" y="0"/>
                    <a:pt x="2502" y="1574"/>
                    <a:pt x="2502" y="1574"/>
                  </a:cubicBezTo>
                  <a:cubicBezTo>
                    <a:pt x="2502" y="1574"/>
                    <a:pt x="2470" y="338"/>
                    <a:pt x="2159" y="338"/>
                  </a:cubicBezTo>
                  <a:cubicBezTo>
                    <a:pt x="2151" y="338"/>
                    <a:pt x="2143" y="338"/>
                    <a:pt x="2135" y="340"/>
                  </a:cubicBezTo>
                  <a:cubicBezTo>
                    <a:pt x="1835" y="407"/>
                    <a:pt x="1468" y="3175"/>
                    <a:pt x="1468" y="3175"/>
                  </a:cubicBezTo>
                  <a:cubicBezTo>
                    <a:pt x="1468" y="3175"/>
                    <a:pt x="1388" y="2511"/>
                    <a:pt x="1110" y="2511"/>
                  </a:cubicBezTo>
                  <a:cubicBezTo>
                    <a:pt x="1076" y="2511"/>
                    <a:pt x="1040" y="2520"/>
                    <a:pt x="1001" y="2542"/>
                  </a:cubicBezTo>
                  <a:cubicBezTo>
                    <a:pt x="634" y="2742"/>
                    <a:pt x="0" y="6911"/>
                    <a:pt x="934" y="8546"/>
                  </a:cubicBezTo>
                  <a:cubicBezTo>
                    <a:pt x="967" y="8012"/>
                    <a:pt x="1101" y="7512"/>
                    <a:pt x="1334" y="7045"/>
                  </a:cubicBezTo>
                  <a:cubicBezTo>
                    <a:pt x="1749" y="6111"/>
                    <a:pt x="2366" y="5057"/>
                    <a:pt x="2165" y="5057"/>
                  </a:cubicBezTo>
                  <a:cubicBezTo>
                    <a:pt x="2108" y="5057"/>
                    <a:pt x="1983" y="5143"/>
                    <a:pt x="1768" y="5344"/>
                  </a:cubicBezTo>
                  <a:cubicBezTo>
                    <a:pt x="2368" y="4543"/>
                    <a:pt x="3069" y="3809"/>
                    <a:pt x="3836" y="3175"/>
                  </a:cubicBezTo>
                  <a:cubicBezTo>
                    <a:pt x="4280" y="2833"/>
                    <a:pt x="4198" y="2727"/>
                    <a:pt x="3926" y="2727"/>
                  </a:cubicBezTo>
                  <a:cubicBezTo>
                    <a:pt x="3483" y="2727"/>
                    <a:pt x="2535" y="3009"/>
                    <a:pt x="2535" y="3009"/>
                  </a:cubicBezTo>
                  <a:cubicBezTo>
                    <a:pt x="2535" y="3009"/>
                    <a:pt x="4937" y="440"/>
                    <a:pt x="4336" y="40"/>
                  </a:cubicBezTo>
                  <a:cubicBezTo>
                    <a:pt x="4295" y="13"/>
                    <a:pt x="4249" y="0"/>
                    <a:pt x="4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4977569" y="2789519"/>
              <a:ext cx="47152" cy="160247"/>
            </a:xfrm>
            <a:custGeom>
              <a:avLst/>
              <a:gdLst/>
              <a:ahLst/>
              <a:cxnLst/>
              <a:rect l="l" t="t" r="r" b="b"/>
              <a:pathLst>
                <a:path w="2670" h="9074" fill="none" extrusionOk="0">
                  <a:moveTo>
                    <a:pt x="2669" y="1"/>
                  </a:moveTo>
                  <a:cubicBezTo>
                    <a:pt x="2669" y="1"/>
                    <a:pt x="1" y="3270"/>
                    <a:pt x="1068" y="9074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4852308" y="2792839"/>
              <a:ext cx="134710" cy="128388"/>
            </a:xfrm>
            <a:custGeom>
              <a:avLst/>
              <a:gdLst/>
              <a:ahLst/>
              <a:cxnLst/>
              <a:rect l="l" t="t" r="r" b="b"/>
              <a:pathLst>
                <a:path w="7628" h="7270" extrusionOk="0">
                  <a:moveTo>
                    <a:pt x="2990" y="1"/>
                  </a:moveTo>
                  <a:cubicBezTo>
                    <a:pt x="1282" y="1"/>
                    <a:pt x="0" y="2365"/>
                    <a:pt x="2257" y="3349"/>
                  </a:cubicBezTo>
                  <a:cubicBezTo>
                    <a:pt x="4992" y="4550"/>
                    <a:pt x="6260" y="6251"/>
                    <a:pt x="6794" y="7151"/>
                  </a:cubicBezTo>
                  <a:cubicBezTo>
                    <a:pt x="6834" y="7233"/>
                    <a:pt x="6908" y="7270"/>
                    <a:pt x="6983" y="7270"/>
                  </a:cubicBezTo>
                  <a:cubicBezTo>
                    <a:pt x="7093" y="7270"/>
                    <a:pt x="7207" y="7190"/>
                    <a:pt x="7227" y="7051"/>
                  </a:cubicBezTo>
                  <a:cubicBezTo>
                    <a:pt x="7627" y="4083"/>
                    <a:pt x="5960" y="1214"/>
                    <a:pt x="3791" y="180"/>
                  </a:cubicBezTo>
                  <a:cubicBezTo>
                    <a:pt x="3522" y="56"/>
                    <a:pt x="3251" y="1"/>
                    <a:pt x="2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4888034" y="2806013"/>
              <a:ext cx="91920" cy="106066"/>
            </a:xfrm>
            <a:custGeom>
              <a:avLst/>
              <a:gdLst/>
              <a:ahLst/>
              <a:cxnLst/>
              <a:rect l="l" t="t" r="r" b="b"/>
              <a:pathLst>
                <a:path w="5205" h="6006" extrusionOk="0">
                  <a:moveTo>
                    <a:pt x="2109" y="0"/>
                  </a:moveTo>
                  <a:cubicBezTo>
                    <a:pt x="2106" y="0"/>
                    <a:pt x="2104" y="1"/>
                    <a:pt x="2102" y="1"/>
                  </a:cubicBezTo>
                  <a:cubicBezTo>
                    <a:pt x="1835" y="34"/>
                    <a:pt x="2102" y="1035"/>
                    <a:pt x="2102" y="1035"/>
                  </a:cubicBezTo>
                  <a:cubicBezTo>
                    <a:pt x="2102" y="1035"/>
                    <a:pt x="1048" y="226"/>
                    <a:pt x="558" y="226"/>
                  </a:cubicBezTo>
                  <a:cubicBezTo>
                    <a:pt x="476" y="226"/>
                    <a:pt x="410" y="249"/>
                    <a:pt x="367" y="301"/>
                  </a:cubicBezTo>
                  <a:cubicBezTo>
                    <a:pt x="0" y="735"/>
                    <a:pt x="2402" y="2169"/>
                    <a:pt x="2402" y="2169"/>
                  </a:cubicBezTo>
                  <a:cubicBezTo>
                    <a:pt x="2402" y="2169"/>
                    <a:pt x="367" y="2169"/>
                    <a:pt x="1435" y="2569"/>
                  </a:cubicBezTo>
                  <a:cubicBezTo>
                    <a:pt x="2169" y="2903"/>
                    <a:pt x="2869" y="3303"/>
                    <a:pt x="3503" y="3770"/>
                  </a:cubicBezTo>
                  <a:cubicBezTo>
                    <a:pt x="3316" y="3670"/>
                    <a:pt x="3205" y="3626"/>
                    <a:pt x="3153" y="3626"/>
                  </a:cubicBezTo>
                  <a:cubicBezTo>
                    <a:pt x="2946" y="3626"/>
                    <a:pt x="3677" y="4324"/>
                    <a:pt x="4237" y="4938"/>
                  </a:cubicBezTo>
                  <a:cubicBezTo>
                    <a:pt x="4504" y="5271"/>
                    <a:pt x="4737" y="5605"/>
                    <a:pt x="4871" y="6005"/>
                  </a:cubicBezTo>
                  <a:cubicBezTo>
                    <a:pt x="5204" y="4537"/>
                    <a:pt x="3803" y="1502"/>
                    <a:pt x="3470" y="1435"/>
                  </a:cubicBezTo>
                  <a:cubicBezTo>
                    <a:pt x="3455" y="1432"/>
                    <a:pt x="3441" y="1430"/>
                    <a:pt x="3428" y="1430"/>
                  </a:cubicBezTo>
                  <a:cubicBezTo>
                    <a:pt x="3179" y="1430"/>
                    <a:pt x="3269" y="2002"/>
                    <a:pt x="3269" y="2002"/>
                  </a:cubicBezTo>
                  <a:cubicBezTo>
                    <a:pt x="3269" y="2002"/>
                    <a:pt x="2383" y="0"/>
                    <a:pt x="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4931035" y="2837836"/>
              <a:ext cx="54799" cy="112530"/>
            </a:xfrm>
            <a:custGeom>
              <a:avLst/>
              <a:gdLst/>
              <a:ahLst/>
              <a:cxnLst/>
              <a:rect l="l" t="t" r="r" b="b"/>
              <a:pathLst>
                <a:path w="3103" h="6372" fill="none" extrusionOk="0">
                  <a:moveTo>
                    <a:pt x="1" y="0"/>
                  </a:moveTo>
                  <a:cubicBezTo>
                    <a:pt x="1" y="0"/>
                    <a:pt x="2402" y="1668"/>
                    <a:pt x="3103" y="6371"/>
                  </a:cubicBezTo>
                </a:path>
              </a:pathLst>
            </a:custGeom>
            <a:solidFill>
              <a:schemeClr val="accent2"/>
            </a:solidFill>
            <a:ln w="108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3447745" y="3011395"/>
              <a:ext cx="152582" cy="178136"/>
            </a:xfrm>
            <a:custGeom>
              <a:avLst/>
              <a:gdLst/>
              <a:ahLst/>
              <a:cxnLst/>
              <a:rect l="l" t="t" r="r" b="b"/>
              <a:pathLst>
                <a:path w="8640" h="10087" extrusionOk="0">
                  <a:moveTo>
                    <a:pt x="4553" y="0"/>
                  </a:moveTo>
                  <a:cubicBezTo>
                    <a:pt x="3197" y="0"/>
                    <a:pt x="1855" y="436"/>
                    <a:pt x="734" y="1247"/>
                  </a:cubicBezTo>
                  <a:cubicBezTo>
                    <a:pt x="0" y="4416"/>
                    <a:pt x="934" y="7785"/>
                    <a:pt x="3236" y="10086"/>
                  </a:cubicBezTo>
                  <a:cubicBezTo>
                    <a:pt x="5404" y="8185"/>
                    <a:pt x="8340" y="6084"/>
                    <a:pt x="8573" y="3248"/>
                  </a:cubicBezTo>
                  <a:cubicBezTo>
                    <a:pt x="8640" y="2614"/>
                    <a:pt x="8573" y="1780"/>
                    <a:pt x="8640" y="1147"/>
                  </a:cubicBezTo>
                  <a:cubicBezTo>
                    <a:pt x="8406" y="913"/>
                    <a:pt x="8139" y="746"/>
                    <a:pt x="7873" y="613"/>
                  </a:cubicBezTo>
                  <a:cubicBezTo>
                    <a:pt x="7305" y="446"/>
                    <a:pt x="6738" y="313"/>
                    <a:pt x="6171" y="213"/>
                  </a:cubicBezTo>
                  <a:cubicBezTo>
                    <a:pt x="5638" y="70"/>
                    <a:pt x="5095" y="0"/>
                    <a:pt x="4553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3711651" y="2982151"/>
              <a:ext cx="600" cy="618"/>
            </a:xfrm>
            <a:custGeom>
              <a:avLst/>
              <a:gdLst/>
              <a:ahLst/>
              <a:cxnLst/>
              <a:rect l="l" t="t" r="r" b="b"/>
              <a:pathLst>
                <a:path w="34" h="35" extrusionOk="0">
                  <a:moveTo>
                    <a:pt x="34" y="1"/>
                  </a:moveTo>
                  <a:cubicBezTo>
                    <a:pt x="0" y="1"/>
                    <a:pt x="0" y="1"/>
                    <a:pt x="34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999999"/>
            </a:solidFill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3733443" y="3159472"/>
              <a:ext cx="21227" cy="7082"/>
            </a:xfrm>
            <a:custGeom>
              <a:avLst/>
              <a:gdLst/>
              <a:ahLst/>
              <a:cxnLst/>
              <a:rect l="l" t="t" r="r" b="b"/>
              <a:pathLst>
                <a:path w="1202" h="401" fill="none" extrusionOk="0">
                  <a:moveTo>
                    <a:pt x="0" y="0"/>
                  </a:moveTo>
                  <a:cubicBezTo>
                    <a:pt x="367" y="267"/>
                    <a:pt x="768" y="400"/>
                    <a:pt x="1201" y="400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3609154" y="3197051"/>
              <a:ext cx="116062" cy="157792"/>
            </a:xfrm>
            <a:custGeom>
              <a:avLst/>
              <a:gdLst/>
              <a:ahLst/>
              <a:cxnLst/>
              <a:rect l="l" t="t" r="r" b="b"/>
              <a:pathLst>
                <a:path w="6572" h="8935" extrusionOk="0">
                  <a:moveTo>
                    <a:pt x="4688" y="1"/>
                  </a:moveTo>
                  <a:cubicBezTo>
                    <a:pt x="4379" y="1"/>
                    <a:pt x="4067" y="163"/>
                    <a:pt x="3903" y="507"/>
                  </a:cubicBezTo>
                  <a:lnTo>
                    <a:pt x="3903" y="541"/>
                  </a:lnTo>
                  <a:cubicBezTo>
                    <a:pt x="3845" y="686"/>
                    <a:pt x="3686" y="781"/>
                    <a:pt x="3513" y="781"/>
                  </a:cubicBezTo>
                  <a:cubicBezTo>
                    <a:pt x="3488" y="781"/>
                    <a:pt x="3462" y="779"/>
                    <a:pt x="3436" y="774"/>
                  </a:cubicBezTo>
                  <a:cubicBezTo>
                    <a:pt x="3386" y="755"/>
                    <a:pt x="3332" y="747"/>
                    <a:pt x="3276" y="747"/>
                  </a:cubicBezTo>
                  <a:cubicBezTo>
                    <a:pt x="2834" y="747"/>
                    <a:pt x="2212" y="1264"/>
                    <a:pt x="2035" y="1441"/>
                  </a:cubicBezTo>
                  <a:cubicBezTo>
                    <a:pt x="2002" y="1475"/>
                    <a:pt x="1968" y="1508"/>
                    <a:pt x="1935" y="1541"/>
                  </a:cubicBezTo>
                  <a:cubicBezTo>
                    <a:pt x="1701" y="2042"/>
                    <a:pt x="0" y="5711"/>
                    <a:pt x="3036" y="8847"/>
                  </a:cubicBezTo>
                  <a:cubicBezTo>
                    <a:pt x="3096" y="8907"/>
                    <a:pt x="3166" y="8934"/>
                    <a:pt x="3246" y="8934"/>
                  </a:cubicBezTo>
                  <a:cubicBezTo>
                    <a:pt x="4012" y="8934"/>
                    <a:pt x="5607" y="6392"/>
                    <a:pt x="6271" y="5244"/>
                  </a:cubicBezTo>
                  <a:cubicBezTo>
                    <a:pt x="6505" y="4844"/>
                    <a:pt x="6571" y="4343"/>
                    <a:pt x="6405" y="3876"/>
                  </a:cubicBezTo>
                  <a:cubicBezTo>
                    <a:pt x="6038" y="2842"/>
                    <a:pt x="5771" y="1775"/>
                    <a:pt x="5537" y="708"/>
                  </a:cubicBezTo>
                  <a:cubicBezTo>
                    <a:pt x="5445" y="247"/>
                    <a:pt x="5069" y="1"/>
                    <a:pt x="468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3589111" y="3799794"/>
              <a:ext cx="255099" cy="558480"/>
            </a:xfrm>
            <a:custGeom>
              <a:avLst/>
              <a:gdLst/>
              <a:ahLst/>
              <a:cxnLst/>
              <a:rect l="l" t="t" r="r" b="b"/>
              <a:pathLst>
                <a:path w="14445" h="31624" extrusionOk="0">
                  <a:moveTo>
                    <a:pt x="6772" y="0"/>
                  </a:moveTo>
                  <a:lnTo>
                    <a:pt x="1" y="2536"/>
                  </a:lnTo>
                  <a:cubicBezTo>
                    <a:pt x="1702" y="5838"/>
                    <a:pt x="4504" y="10608"/>
                    <a:pt x="4504" y="10608"/>
                  </a:cubicBezTo>
                  <a:cubicBezTo>
                    <a:pt x="5572" y="19514"/>
                    <a:pt x="11309" y="31623"/>
                    <a:pt x="11309" y="31623"/>
                  </a:cubicBezTo>
                  <a:lnTo>
                    <a:pt x="14445" y="30789"/>
                  </a:lnTo>
                  <a:cubicBezTo>
                    <a:pt x="14445" y="30789"/>
                    <a:pt x="10542" y="13844"/>
                    <a:pt x="9208" y="8540"/>
                  </a:cubicBezTo>
                  <a:cubicBezTo>
                    <a:pt x="9107" y="8173"/>
                    <a:pt x="9007" y="7839"/>
                    <a:pt x="8874" y="7539"/>
                  </a:cubicBezTo>
                  <a:lnTo>
                    <a:pt x="6772" y="0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3709885" y="3971216"/>
              <a:ext cx="28291" cy="21810"/>
            </a:xfrm>
            <a:custGeom>
              <a:avLst/>
              <a:gdLst/>
              <a:ahLst/>
              <a:cxnLst/>
              <a:rect l="l" t="t" r="r" b="b"/>
              <a:pathLst>
                <a:path w="1602" h="1235" fill="none" extrusionOk="0">
                  <a:moveTo>
                    <a:pt x="0" y="0"/>
                  </a:moveTo>
                  <a:cubicBezTo>
                    <a:pt x="0" y="0"/>
                    <a:pt x="200" y="901"/>
                    <a:pt x="1601" y="12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3501942" y="3658411"/>
              <a:ext cx="232706" cy="255681"/>
            </a:xfrm>
            <a:custGeom>
              <a:avLst/>
              <a:gdLst/>
              <a:ahLst/>
              <a:cxnLst/>
              <a:rect l="l" t="t" r="r" b="b"/>
              <a:pathLst>
                <a:path w="13177" h="14478" extrusionOk="0">
                  <a:moveTo>
                    <a:pt x="0" y="1"/>
                  </a:moveTo>
                  <a:cubicBezTo>
                    <a:pt x="300" y="1869"/>
                    <a:pt x="867" y="3670"/>
                    <a:pt x="1701" y="5371"/>
                  </a:cubicBezTo>
                  <a:cubicBezTo>
                    <a:pt x="3069" y="7940"/>
                    <a:pt x="6972" y="14478"/>
                    <a:pt x="6972" y="14478"/>
                  </a:cubicBezTo>
                  <a:cubicBezTo>
                    <a:pt x="8627" y="12990"/>
                    <a:pt x="10652" y="12713"/>
                    <a:pt x="11928" y="12713"/>
                  </a:cubicBezTo>
                  <a:cubicBezTo>
                    <a:pt x="12683" y="12713"/>
                    <a:pt x="13176" y="12810"/>
                    <a:pt x="13176" y="12810"/>
                  </a:cubicBezTo>
                  <a:cubicBezTo>
                    <a:pt x="12242" y="8507"/>
                    <a:pt x="8673" y="368"/>
                    <a:pt x="8673" y="3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3421238" y="3732051"/>
              <a:ext cx="150816" cy="638003"/>
            </a:xfrm>
            <a:custGeom>
              <a:avLst/>
              <a:gdLst/>
              <a:ahLst/>
              <a:cxnLst/>
              <a:rect l="l" t="t" r="r" b="b"/>
              <a:pathLst>
                <a:path w="8540" h="36127" extrusionOk="0">
                  <a:moveTo>
                    <a:pt x="0" y="0"/>
                  </a:moveTo>
                  <a:lnTo>
                    <a:pt x="0" y="0"/>
                  </a:lnTo>
                  <a:cubicBezTo>
                    <a:pt x="467" y="6638"/>
                    <a:pt x="3469" y="15812"/>
                    <a:pt x="3469" y="15812"/>
                  </a:cubicBezTo>
                  <a:cubicBezTo>
                    <a:pt x="2335" y="21616"/>
                    <a:pt x="3469" y="36126"/>
                    <a:pt x="3469" y="36126"/>
                  </a:cubicBezTo>
                  <a:lnTo>
                    <a:pt x="6972" y="36026"/>
                  </a:lnTo>
                  <a:cubicBezTo>
                    <a:pt x="6972" y="36026"/>
                    <a:pt x="7706" y="25852"/>
                    <a:pt x="8373" y="16379"/>
                  </a:cubicBezTo>
                  <a:cubicBezTo>
                    <a:pt x="8540" y="14211"/>
                    <a:pt x="7839" y="6305"/>
                    <a:pt x="7839" y="6305"/>
                  </a:cubicBezTo>
                  <a:lnTo>
                    <a:pt x="6605" y="1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3526083" y="4007737"/>
              <a:ext cx="24759" cy="34190"/>
            </a:xfrm>
            <a:custGeom>
              <a:avLst/>
              <a:gdLst/>
              <a:ahLst/>
              <a:cxnLst/>
              <a:rect l="l" t="t" r="r" b="b"/>
              <a:pathLst>
                <a:path w="1402" h="1936" fill="none" extrusionOk="0">
                  <a:moveTo>
                    <a:pt x="1" y="1"/>
                  </a:moveTo>
                  <a:cubicBezTo>
                    <a:pt x="1" y="1"/>
                    <a:pt x="334" y="1935"/>
                    <a:pt x="1402" y="1435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3387066" y="3654296"/>
              <a:ext cx="196185" cy="278057"/>
            </a:xfrm>
            <a:custGeom>
              <a:avLst/>
              <a:gdLst/>
              <a:ahLst/>
              <a:cxnLst/>
              <a:rect l="l" t="t" r="r" b="b"/>
              <a:pathLst>
                <a:path w="11109" h="15745" extrusionOk="0">
                  <a:moveTo>
                    <a:pt x="1401" y="0"/>
                  </a:moveTo>
                  <a:cubicBezTo>
                    <a:pt x="0" y="4904"/>
                    <a:pt x="3870" y="15745"/>
                    <a:pt x="3870" y="15745"/>
                  </a:cubicBezTo>
                  <a:cubicBezTo>
                    <a:pt x="5242" y="14440"/>
                    <a:pt x="7601" y="14228"/>
                    <a:pt x="8991" y="14228"/>
                  </a:cubicBezTo>
                  <a:cubicBezTo>
                    <a:pt x="9662" y="14228"/>
                    <a:pt x="10108" y="14277"/>
                    <a:pt x="10108" y="14277"/>
                  </a:cubicBezTo>
                  <a:cubicBezTo>
                    <a:pt x="10174" y="10174"/>
                    <a:pt x="9441" y="8106"/>
                    <a:pt x="9441" y="8106"/>
                  </a:cubicBezTo>
                  <a:cubicBezTo>
                    <a:pt x="11108" y="4403"/>
                    <a:pt x="9240" y="0"/>
                    <a:pt x="9240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3553773" y="3703778"/>
              <a:ext cx="24177" cy="93686"/>
            </a:xfrm>
            <a:custGeom>
              <a:avLst/>
              <a:gdLst/>
              <a:ahLst/>
              <a:cxnLst/>
              <a:rect l="l" t="t" r="r" b="b"/>
              <a:pathLst>
                <a:path w="1369" h="5305" fill="none" extrusionOk="0">
                  <a:moveTo>
                    <a:pt x="534" y="0"/>
                  </a:moveTo>
                  <a:cubicBezTo>
                    <a:pt x="534" y="0"/>
                    <a:pt x="1368" y="4704"/>
                    <a:pt x="1" y="5304"/>
                  </a:cubicBezTo>
                </a:path>
              </a:pathLst>
            </a:custGeom>
            <a:noFill/>
            <a:ln w="108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3317557" y="3219674"/>
              <a:ext cx="365845" cy="452184"/>
            </a:xfrm>
            <a:custGeom>
              <a:avLst/>
              <a:gdLst/>
              <a:ahLst/>
              <a:cxnLst/>
              <a:rect l="l" t="t" r="r" b="b"/>
              <a:pathLst>
                <a:path w="20716" h="25605" extrusionOk="0">
                  <a:moveTo>
                    <a:pt x="15731" y="0"/>
                  </a:moveTo>
                  <a:cubicBezTo>
                    <a:pt x="14353" y="0"/>
                    <a:pt x="13304" y="151"/>
                    <a:pt x="11942" y="194"/>
                  </a:cubicBezTo>
                  <a:cubicBezTo>
                    <a:pt x="9374" y="260"/>
                    <a:pt x="6872" y="727"/>
                    <a:pt x="4504" y="1628"/>
                  </a:cubicBezTo>
                  <a:cubicBezTo>
                    <a:pt x="3803" y="1661"/>
                    <a:pt x="3136" y="1895"/>
                    <a:pt x="2602" y="2329"/>
                  </a:cubicBezTo>
                  <a:cubicBezTo>
                    <a:pt x="2035" y="2829"/>
                    <a:pt x="1568" y="3463"/>
                    <a:pt x="1335" y="4197"/>
                  </a:cubicBezTo>
                  <a:cubicBezTo>
                    <a:pt x="968" y="5231"/>
                    <a:pt x="0" y="10668"/>
                    <a:pt x="901" y="10735"/>
                  </a:cubicBezTo>
                  <a:cubicBezTo>
                    <a:pt x="1640" y="10967"/>
                    <a:pt x="2407" y="11079"/>
                    <a:pt x="3174" y="11079"/>
                  </a:cubicBezTo>
                  <a:cubicBezTo>
                    <a:pt x="3619" y="11079"/>
                    <a:pt x="4063" y="11042"/>
                    <a:pt x="4504" y="10968"/>
                  </a:cubicBezTo>
                  <a:cubicBezTo>
                    <a:pt x="4537" y="13670"/>
                    <a:pt x="4704" y="16405"/>
                    <a:pt x="5004" y="19107"/>
                  </a:cubicBezTo>
                  <a:cubicBezTo>
                    <a:pt x="5237" y="20775"/>
                    <a:pt x="4670" y="24444"/>
                    <a:pt x="4670" y="24444"/>
                  </a:cubicBezTo>
                  <a:cubicBezTo>
                    <a:pt x="6213" y="25332"/>
                    <a:pt x="8822" y="25604"/>
                    <a:pt x="11445" y="25604"/>
                  </a:cubicBezTo>
                  <a:cubicBezTo>
                    <a:pt x="15628" y="25604"/>
                    <a:pt x="19848" y="24911"/>
                    <a:pt x="19848" y="24911"/>
                  </a:cubicBezTo>
                  <a:cubicBezTo>
                    <a:pt x="19848" y="24911"/>
                    <a:pt x="19114" y="21075"/>
                    <a:pt x="19281" y="19374"/>
                  </a:cubicBezTo>
                  <a:cubicBezTo>
                    <a:pt x="20715" y="2195"/>
                    <a:pt x="18514" y="194"/>
                    <a:pt x="18514" y="194"/>
                  </a:cubicBezTo>
                  <a:cubicBezTo>
                    <a:pt x="17402" y="49"/>
                    <a:pt x="16514" y="0"/>
                    <a:pt x="15731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3481899" y="3588319"/>
              <a:ext cx="28309" cy="7082"/>
            </a:xfrm>
            <a:custGeom>
              <a:avLst/>
              <a:gdLst/>
              <a:ahLst/>
              <a:cxnLst/>
              <a:rect l="l" t="t" r="r" b="b"/>
              <a:pathLst>
                <a:path w="1603" h="401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80"/>
                    <a:pt x="188" y="97"/>
                    <a:pt x="379" y="97"/>
                  </a:cubicBezTo>
                  <a:cubicBezTo>
                    <a:pt x="382" y="97"/>
                    <a:pt x="385" y="97"/>
                    <a:pt x="389" y="97"/>
                  </a:cubicBezTo>
                  <a:lnTo>
                    <a:pt x="389" y="97"/>
                  </a:lnTo>
                  <a:lnTo>
                    <a:pt x="1602" y="401"/>
                  </a:lnTo>
                  <a:cubicBezTo>
                    <a:pt x="1539" y="131"/>
                    <a:pt x="1204" y="87"/>
                    <a:pt x="855" y="87"/>
                  </a:cubicBezTo>
                  <a:cubicBezTo>
                    <a:pt x="694" y="87"/>
                    <a:pt x="530" y="97"/>
                    <a:pt x="389" y="97"/>
                  </a:cubicBezTo>
                  <a:lnTo>
                    <a:pt x="389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3481899" y="3585370"/>
              <a:ext cx="28309" cy="10031"/>
            </a:xfrm>
            <a:custGeom>
              <a:avLst/>
              <a:gdLst/>
              <a:ahLst/>
              <a:cxnLst/>
              <a:rect l="l" t="t" r="r" b="b"/>
              <a:pathLst>
                <a:path w="1603" h="568" fill="none" extrusionOk="0">
                  <a:moveTo>
                    <a:pt x="1602" y="568"/>
                  </a:moveTo>
                  <a:cubicBezTo>
                    <a:pt x="1469" y="0"/>
                    <a:pt x="134" y="434"/>
                    <a:pt x="1" y="167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3424769" y="3574774"/>
              <a:ext cx="10614" cy="4715"/>
            </a:xfrm>
            <a:custGeom>
              <a:avLst/>
              <a:gdLst/>
              <a:ahLst/>
              <a:cxnLst/>
              <a:rect l="l" t="t" r="r" b="b"/>
              <a:pathLst>
                <a:path w="601" h="267" fill="none" extrusionOk="0">
                  <a:moveTo>
                    <a:pt x="601" y="267"/>
                  </a:moveTo>
                  <a:lnTo>
                    <a:pt x="0" y="0"/>
                  </a:ln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3449511" y="3581238"/>
              <a:ext cx="183805" cy="68362"/>
            </a:xfrm>
            <a:custGeom>
              <a:avLst/>
              <a:gdLst/>
              <a:ahLst/>
              <a:cxnLst/>
              <a:rect l="l" t="t" r="r" b="b"/>
              <a:pathLst>
                <a:path w="10408" h="3871" fill="none" extrusionOk="0">
                  <a:moveTo>
                    <a:pt x="10408" y="1"/>
                  </a:moveTo>
                  <a:cubicBezTo>
                    <a:pt x="10408" y="1"/>
                    <a:pt x="8940" y="3870"/>
                    <a:pt x="0" y="201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3463056" y="3166536"/>
              <a:ext cx="126075" cy="102711"/>
            </a:xfrm>
            <a:custGeom>
              <a:avLst/>
              <a:gdLst/>
              <a:ahLst/>
              <a:cxnLst/>
              <a:rect l="l" t="t" r="r" b="b"/>
              <a:pathLst>
                <a:path w="7139" h="5816" extrusionOk="0">
                  <a:moveTo>
                    <a:pt x="2636" y="0"/>
                  </a:moveTo>
                  <a:cubicBezTo>
                    <a:pt x="2636" y="0"/>
                    <a:pt x="2269" y="2636"/>
                    <a:pt x="1768" y="3336"/>
                  </a:cubicBezTo>
                  <a:cubicBezTo>
                    <a:pt x="1468" y="3770"/>
                    <a:pt x="1" y="4237"/>
                    <a:pt x="1" y="4237"/>
                  </a:cubicBezTo>
                  <a:cubicBezTo>
                    <a:pt x="1" y="4237"/>
                    <a:pt x="1185" y="5816"/>
                    <a:pt x="3872" y="5816"/>
                  </a:cubicBezTo>
                  <a:cubicBezTo>
                    <a:pt x="4001" y="5816"/>
                    <a:pt x="4134" y="5812"/>
                    <a:pt x="4270" y="5805"/>
                  </a:cubicBezTo>
                  <a:cubicBezTo>
                    <a:pt x="7139" y="5638"/>
                    <a:pt x="6805" y="3903"/>
                    <a:pt x="6805" y="3903"/>
                  </a:cubicBezTo>
                  <a:lnTo>
                    <a:pt x="6805" y="3903"/>
                  </a:lnTo>
                  <a:cubicBezTo>
                    <a:pt x="6805" y="3903"/>
                    <a:pt x="6751" y="3908"/>
                    <a:pt x="6666" y="3908"/>
                  </a:cubicBezTo>
                  <a:cubicBezTo>
                    <a:pt x="6434" y="3908"/>
                    <a:pt x="5976" y="3872"/>
                    <a:pt x="5805" y="3603"/>
                  </a:cubicBezTo>
                  <a:cubicBezTo>
                    <a:pt x="5571" y="3269"/>
                    <a:pt x="5805" y="1902"/>
                    <a:pt x="5805" y="1902"/>
                  </a:cubicBezTo>
                  <a:lnTo>
                    <a:pt x="26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3463056" y="3166536"/>
              <a:ext cx="126075" cy="105466"/>
            </a:xfrm>
            <a:custGeom>
              <a:avLst/>
              <a:gdLst/>
              <a:ahLst/>
              <a:cxnLst/>
              <a:rect l="l" t="t" r="r" b="b"/>
              <a:pathLst>
                <a:path w="7139" h="5972" fill="none" extrusionOk="0">
                  <a:moveTo>
                    <a:pt x="5805" y="1902"/>
                  </a:moveTo>
                  <a:cubicBezTo>
                    <a:pt x="5805" y="1902"/>
                    <a:pt x="5571" y="3269"/>
                    <a:pt x="5805" y="3603"/>
                  </a:cubicBezTo>
                  <a:cubicBezTo>
                    <a:pt x="6038" y="3970"/>
                    <a:pt x="6805" y="3903"/>
                    <a:pt x="6805" y="3903"/>
                  </a:cubicBezTo>
                  <a:cubicBezTo>
                    <a:pt x="6805" y="3903"/>
                    <a:pt x="7139" y="5638"/>
                    <a:pt x="4270" y="5805"/>
                  </a:cubicBezTo>
                  <a:cubicBezTo>
                    <a:pt x="1301" y="5971"/>
                    <a:pt x="1" y="4237"/>
                    <a:pt x="1" y="4237"/>
                  </a:cubicBezTo>
                  <a:cubicBezTo>
                    <a:pt x="1" y="4237"/>
                    <a:pt x="1468" y="3770"/>
                    <a:pt x="1768" y="3336"/>
                  </a:cubicBezTo>
                  <a:cubicBezTo>
                    <a:pt x="2269" y="2636"/>
                    <a:pt x="2636" y="0"/>
                    <a:pt x="2636" y="0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3468671" y="3045779"/>
              <a:ext cx="145201" cy="163726"/>
            </a:xfrm>
            <a:custGeom>
              <a:avLst/>
              <a:gdLst/>
              <a:ahLst/>
              <a:cxnLst/>
              <a:rect l="l" t="t" r="r" b="b"/>
              <a:pathLst>
                <a:path w="8222" h="9271" extrusionOk="0">
                  <a:moveTo>
                    <a:pt x="6788" y="0"/>
                  </a:moveTo>
                  <a:cubicBezTo>
                    <a:pt x="6340" y="560"/>
                    <a:pt x="5478" y="706"/>
                    <a:pt x="4702" y="706"/>
                  </a:cubicBezTo>
                  <a:cubicBezTo>
                    <a:pt x="3859" y="706"/>
                    <a:pt x="3118" y="534"/>
                    <a:pt x="3118" y="534"/>
                  </a:cubicBezTo>
                  <a:cubicBezTo>
                    <a:pt x="2985" y="1301"/>
                    <a:pt x="2585" y="2002"/>
                    <a:pt x="1951" y="2502"/>
                  </a:cubicBezTo>
                  <a:cubicBezTo>
                    <a:pt x="1984" y="4170"/>
                    <a:pt x="1417" y="4170"/>
                    <a:pt x="1417" y="4170"/>
                  </a:cubicBezTo>
                  <a:cubicBezTo>
                    <a:pt x="1056" y="3904"/>
                    <a:pt x="773" y="3791"/>
                    <a:pt x="563" y="3791"/>
                  </a:cubicBezTo>
                  <a:cubicBezTo>
                    <a:pt x="114" y="3791"/>
                    <a:pt x="1" y="4311"/>
                    <a:pt x="183" y="4970"/>
                  </a:cubicBezTo>
                  <a:cubicBezTo>
                    <a:pt x="416" y="5938"/>
                    <a:pt x="1551" y="5938"/>
                    <a:pt x="1551" y="5938"/>
                  </a:cubicBezTo>
                  <a:cubicBezTo>
                    <a:pt x="1551" y="5938"/>
                    <a:pt x="2326" y="9270"/>
                    <a:pt x="5050" y="9270"/>
                  </a:cubicBezTo>
                  <a:cubicBezTo>
                    <a:pt x="5262" y="9270"/>
                    <a:pt x="5485" y="9250"/>
                    <a:pt x="5720" y="9207"/>
                  </a:cubicBezTo>
                  <a:cubicBezTo>
                    <a:pt x="8222" y="8740"/>
                    <a:pt x="7521" y="4270"/>
                    <a:pt x="7688" y="3136"/>
                  </a:cubicBezTo>
                  <a:cubicBezTo>
                    <a:pt x="7888" y="2035"/>
                    <a:pt x="6788" y="0"/>
                    <a:pt x="6788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3565553" y="3110572"/>
              <a:ext cx="18278" cy="44203"/>
            </a:xfrm>
            <a:custGeom>
              <a:avLst/>
              <a:gdLst/>
              <a:ahLst/>
              <a:cxnLst/>
              <a:rect l="l" t="t" r="r" b="b"/>
              <a:pathLst>
                <a:path w="1035" h="2503" fill="none" extrusionOk="0">
                  <a:moveTo>
                    <a:pt x="301" y="1"/>
                  </a:moveTo>
                  <a:lnTo>
                    <a:pt x="935" y="1335"/>
                  </a:lnTo>
                  <a:cubicBezTo>
                    <a:pt x="1035" y="1535"/>
                    <a:pt x="968" y="1802"/>
                    <a:pt x="801" y="1935"/>
                  </a:cubicBezTo>
                  <a:cubicBezTo>
                    <a:pt x="801" y="1935"/>
                    <a:pt x="1" y="2269"/>
                    <a:pt x="1" y="25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3584996" y="3099376"/>
              <a:ext cx="7082" cy="13563"/>
            </a:xfrm>
            <a:custGeom>
              <a:avLst/>
              <a:gdLst/>
              <a:ahLst/>
              <a:cxnLst/>
              <a:rect l="l" t="t" r="r" b="b"/>
              <a:pathLst>
                <a:path w="401" h="768" extrusionOk="0">
                  <a:moveTo>
                    <a:pt x="201" y="1"/>
                  </a:moveTo>
                  <a:cubicBezTo>
                    <a:pt x="101" y="1"/>
                    <a:pt x="0" y="168"/>
                    <a:pt x="0" y="401"/>
                  </a:cubicBezTo>
                  <a:cubicBezTo>
                    <a:pt x="0" y="601"/>
                    <a:pt x="101" y="768"/>
                    <a:pt x="201" y="768"/>
                  </a:cubicBezTo>
                  <a:cubicBezTo>
                    <a:pt x="301" y="768"/>
                    <a:pt x="401" y="601"/>
                    <a:pt x="401" y="401"/>
                  </a:cubicBezTo>
                  <a:cubicBezTo>
                    <a:pt x="401" y="16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3547292" y="3101142"/>
              <a:ext cx="6499" cy="13581"/>
            </a:xfrm>
            <a:custGeom>
              <a:avLst/>
              <a:gdLst/>
              <a:ahLst/>
              <a:cxnLst/>
              <a:rect l="l" t="t" r="r" b="b"/>
              <a:pathLst>
                <a:path w="368" h="769" extrusionOk="0">
                  <a:moveTo>
                    <a:pt x="201" y="1"/>
                  </a:moveTo>
                  <a:cubicBezTo>
                    <a:pt x="67" y="1"/>
                    <a:pt x="1" y="168"/>
                    <a:pt x="1" y="401"/>
                  </a:cubicBezTo>
                  <a:cubicBezTo>
                    <a:pt x="1" y="601"/>
                    <a:pt x="67" y="768"/>
                    <a:pt x="201" y="768"/>
                  </a:cubicBezTo>
                  <a:cubicBezTo>
                    <a:pt x="301" y="768"/>
                    <a:pt x="368" y="601"/>
                    <a:pt x="368" y="401"/>
                  </a:cubicBezTo>
                  <a:cubicBezTo>
                    <a:pt x="368" y="168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40229" y="3155339"/>
              <a:ext cx="29475" cy="21898"/>
            </a:xfrm>
            <a:custGeom>
              <a:avLst/>
              <a:gdLst/>
              <a:ahLst/>
              <a:cxnLst/>
              <a:rect l="l" t="t" r="r" b="b"/>
              <a:pathLst>
                <a:path w="1669" h="124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74" y="1239"/>
                    <a:pt x="745" y="1239"/>
                  </a:cubicBezTo>
                  <a:cubicBezTo>
                    <a:pt x="975" y="1239"/>
                    <a:pt x="1276" y="1093"/>
                    <a:pt x="1668" y="701"/>
                  </a:cubicBezTo>
                  <a:cubicBezTo>
                    <a:pt x="1068" y="568"/>
                    <a:pt x="501" y="3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75566" y="3074635"/>
              <a:ext cx="19461" cy="17113"/>
            </a:xfrm>
            <a:custGeom>
              <a:avLst/>
              <a:gdLst/>
              <a:ahLst/>
              <a:cxnLst/>
              <a:rect l="l" t="t" r="r" b="b"/>
              <a:pathLst>
                <a:path w="1102" h="969" fill="none" extrusionOk="0">
                  <a:moveTo>
                    <a:pt x="1102" y="901"/>
                  </a:moveTo>
                  <a:cubicBezTo>
                    <a:pt x="1102" y="901"/>
                    <a:pt x="635" y="1"/>
                    <a:pt x="1" y="9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3538463" y="3077001"/>
              <a:ext cx="22393" cy="20627"/>
            </a:xfrm>
            <a:custGeom>
              <a:avLst/>
              <a:gdLst/>
              <a:ahLst/>
              <a:cxnLst/>
              <a:rect l="l" t="t" r="r" b="b"/>
              <a:pathLst>
                <a:path w="1268" h="1168" fill="none" extrusionOk="0">
                  <a:moveTo>
                    <a:pt x="1268" y="1001"/>
                  </a:moveTo>
                  <a:cubicBezTo>
                    <a:pt x="1268" y="1001"/>
                    <a:pt x="567" y="0"/>
                    <a:pt x="0" y="11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3470120" y="3449285"/>
              <a:ext cx="260997" cy="314171"/>
            </a:xfrm>
            <a:custGeom>
              <a:avLst/>
              <a:gdLst/>
              <a:ahLst/>
              <a:cxnLst/>
              <a:rect l="l" t="t" r="r" b="b"/>
              <a:pathLst>
                <a:path w="14779" h="17790" extrusionOk="0">
                  <a:moveTo>
                    <a:pt x="1" y="1"/>
                  </a:moveTo>
                  <a:lnTo>
                    <a:pt x="2169" y="16946"/>
                  </a:lnTo>
                  <a:lnTo>
                    <a:pt x="2369" y="17013"/>
                  </a:lnTo>
                  <a:cubicBezTo>
                    <a:pt x="3991" y="17531"/>
                    <a:pt x="5684" y="17790"/>
                    <a:pt x="7380" y="17790"/>
                  </a:cubicBezTo>
                  <a:cubicBezTo>
                    <a:pt x="8962" y="17790"/>
                    <a:pt x="10546" y="17564"/>
                    <a:pt x="12076" y="17113"/>
                  </a:cubicBezTo>
                  <a:lnTo>
                    <a:pt x="12610" y="16946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3470120" y="3429859"/>
              <a:ext cx="260997" cy="39488"/>
            </a:xfrm>
            <a:custGeom>
              <a:avLst/>
              <a:gdLst/>
              <a:ahLst/>
              <a:cxnLst/>
              <a:rect l="l" t="t" r="r" b="b"/>
              <a:pathLst>
                <a:path w="14779" h="2236" extrusionOk="0">
                  <a:moveTo>
                    <a:pt x="7406" y="0"/>
                  </a:moveTo>
                  <a:cubicBezTo>
                    <a:pt x="3303" y="0"/>
                    <a:pt x="1" y="500"/>
                    <a:pt x="1" y="1101"/>
                  </a:cubicBezTo>
                  <a:cubicBezTo>
                    <a:pt x="1" y="1735"/>
                    <a:pt x="3337" y="2235"/>
                    <a:pt x="7406" y="2235"/>
                  </a:cubicBezTo>
                  <a:cubicBezTo>
                    <a:pt x="11476" y="2235"/>
                    <a:pt x="14778" y="1735"/>
                    <a:pt x="14778" y="1101"/>
                  </a:cubicBezTo>
                  <a:cubicBezTo>
                    <a:pt x="14778" y="500"/>
                    <a:pt x="11476" y="0"/>
                    <a:pt x="7406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3340533" y="3363794"/>
              <a:ext cx="136088" cy="248141"/>
            </a:xfrm>
            <a:custGeom>
              <a:avLst/>
              <a:gdLst/>
              <a:ahLst/>
              <a:cxnLst/>
              <a:rect l="l" t="t" r="r" b="b"/>
              <a:pathLst>
                <a:path w="7706" h="14051" extrusionOk="0">
                  <a:moveTo>
                    <a:pt x="2932" y="1"/>
                  </a:moveTo>
                  <a:cubicBezTo>
                    <a:pt x="1671" y="1"/>
                    <a:pt x="0" y="1439"/>
                    <a:pt x="0" y="1439"/>
                  </a:cubicBezTo>
                  <a:cubicBezTo>
                    <a:pt x="0" y="1439"/>
                    <a:pt x="901" y="8278"/>
                    <a:pt x="2369" y="10179"/>
                  </a:cubicBezTo>
                  <a:cubicBezTo>
                    <a:pt x="3813" y="12050"/>
                    <a:pt x="6452" y="14050"/>
                    <a:pt x="7553" y="14050"/>
                  </a:cubicBezTo>
                  <a:cubicBezTo>
                    <a:pt x="7571" y="14050"/>
                    <a:pt x="7589" y="14050"/>
                    <a:pt x="7606" y="14049"/>
                  </a:cubicBezTo>
                  <a:lnTo>
                    <a:pt x="7706" y="13148"/>
                  </a:lnTo>
                  <a:cubicBezTo>
                    <a:pt x="7706" y="13148"/>
                    <a:pt x="6305" y="8278"/>
                    <a:pt x="4270" y="7244"/>
                  </a:cubicBezTo>
                  <a:cubicBezTo>
                    <a:pt x="4270" y="7244"/>
                    <a:pt x="4870" y="6476"/>
                    <a:pt x="4270" y="1540"/>
                  </a:cubicBezTo>
                  <a:cubicBezTo>
                    <a:pt x="4123" y="383"/>
                    <a:pt x="3582" y="1"/>
                    <a:pt x="2932" y="1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3468354" y="3543552"/>
              <a:ext cx="27726" cy="36556"/>
            </a:xfrm>
            <a:custGeom>
              <a:avLst/>
              <a:gdLst/>
              <a:ahLst/>
              <a:cxnLst/>
              <a:rect l="l" t="t" r="r" b="b"/>
              <a:pathLst>
                <a:path w="1570" h="2070" extrusionOk="0">
                  <a:moveTo>
                    <a:pt x="863" y="0"/>
                  </a:moveTo>
                  <a:cubicBezTo>
                    <a:pt x="470" y="0"/>
                    <a:pt x="101" y="1201"/>
                    <a:pt x="101" y="1201"/>
                  </a:cubicBezTo>
                  <a:cubicBezTo>
                    <a:pt x="1" y="1535"/>
                    <a:pt x="268" y="2068"/>
                    <a:pt x="635" y="2068"/>
                  </a:cubicBezTo>
                  <a:cubicBezTo>
                    <a:pt x="641" y="2069"/>
                    <a:pt x="648" y="2069"/>
                    <a:pt x="654" y="2069"/>
                  </a:cubicBezTo>
                  <a:cubicBezTo>
                    <a:pt x="1033" y="2069"/>
                    <a:pt x="968" y="1101"/>
                    <a:pt x="968" y="1101"/>
                  </a:cubicBezTo>
                  <a:lnTo>
                    <a:pt x="968" y="1101"/>
                  </a:lnTo>
                  <a:cubicBezTo>
                    <a:pt x="1055" y="1223"/>
                    <a:pt x="1149" y="1279"/>
                    <a:pt x="1229" y="1279"/>
                  </a:cubicBezTo>
                  <a:cubicBezTo>
                    <a:pt x="1455" y="1279"/>
                    <a:pt x="1570" y="832"/>
                    <a:pt x="1102" y="167"/>
                  </a:cubicBezTo>
                  <a:cubicBezTo>
                    <a:pt x="1023" y="49"/>
                    <a:pt x="943" y="0"/>
                    <a:pt x="863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3459524" y="3568293"/>
              <a:ext cx="55470" cy="80335"/>
            </a:xfrm>
            <a:custGeom>
              <a:avLst/>
              <a:gdLst/>
              <a:ahLst/>
              <a:cxnLst/>
              <a:rect l="l" t="t" r="r" b="b"/>
              <a:pathLst>
                <a:path w="3141" h="4549" extrusionOk="0">
                  <a:moveTo>
                    <a:pt x="558" y="41"/>
                  </a:moveTo>
                  <a:cubicBezTo>
                    <a:pt x="336" y="41"/>
                    <a:pt x="128" y="220"/>
                    <a:pt x="100" y="467"/>
                  </a:cubicBezTo>
                  <a:cubicBezTo>
                    <a:pt x="100" y="767"/>
                    <a:pt x="234" y="1034"/>
                    <a:pt x="434" y="1201"/>
                  </a:cubicBezTo>
                  <a:cubicBezTo>
                    <a:pt x="434" y="1201"/>
                    <a:pt x="0" y="1768"/>
                    <a:pt x="768" y="2335"/>
                  </a:cubicBezTo>
                  <a:cubicBezTo>
                    <a:pt x="768" y="2335"/>
                    <a:pt x="401" y="2635"/>
                    <a:pt x="934" y="3136"/>
                  </a:cubicBezTo>
                  <a:cubicBezTo>
                    <a:pt x="934" y="3136"/>
                    <a:pt x="668" y="3469"/>
                    <a:pt x="1235" y="3903"/>
                  </a:cubicBezTo>
                  <a:cubicBezTo>
                    <a:pt x="1649" y="4202"/>
                    <a:pt x="2174" y="4549"/>
                    <a:pt x="2515" y="4549"/>
                  </a:cubicBezTo>
                  <a:cubicBezTo>
                    <a:pt x="2668" y="4549"/>
                    <a:pt x="2784" y="4479"/>
                    <a:pt x="2836" y="4303"/>
                  </a:cubicBezTo>
                  <a:cubicBezTo>
                    <a:pt x="3003" y="3736"/>
                    <a:pt x="1935" y="3603"/>
                    <a:pt x="1702" y="3269"/>
                  </a:cubicBezTo>
                  <a:lnTo>
                    <a:pt x="1702" y="3269"/>
                  </a:lnTo>
                  <a:cubicBezTo>
                    <a:pt x="1702" y="3269"/>
                    <a:pt x="2277" y="3435"/>
                    <a:pt x="2691" y="3435"/>
                  </a:cubicBezTo>
                  <a:cubicBezTo>
                    <a:pt x="2946" y="3435"/>
                    <a:pt x="3141" y="3372"/>
                    <a:pt x="3103" y="3169"/>
                  </a:cubicBezTo>
                  <a:cubicBezTo>
                    <a:pt x="3003" y="2602"/>
                    <a:pt x="1468" y="2502"/>
                    <a:pt x="1468" y="2168"/>
                  </a:cubicBezTo>
                  <a:cubicBezTo>
                    <a:pt x="1468" y="2168"/>
                    <a:pt x="3003" y="2102"/>
                    <a:pt x="2869" y="1535"/>
                  </a:cubicBezTo>
                  <a:cubicBezTo>
                    <a:pt x="2528" y="1250"/>
                    <a:pt x="1970" y="1160"/>
                    <a:pt x="1502" y="1160"/>
                  </a:cubicBezTo>
                  <a:cubicBezTo>
                    <a:pt x="1421" y="1160"/>
                    <a:pt x="1342" y="1163"/>
                    <a:pt x="1268" y="1168"/>
                  </a:cubicBezTo>
                  <a:cubicBezTo>
                    <a:pt x="1268" y="1168"/>
                    <a:pt x="2736" y="1034"/>
                    <a:pt x="2636" y="534"/>
                  </a:cubicBezTo>
                  <a:cubicBezTo>
                    <a:pt x="2569" y="0"/>
                    <a:pt x="1868" y="434"/>
                    <a:pt x="701" y="67"/>
                  </a:cubicBezTo>
                  <a:cubicBezTo>
                    <a:pt x="654" y="49"/>
                    <a:pt x="605" y="41"/>
                    <a:pt x="558" y="41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663334" y="3233695"/>
              <a:ext cx="12980" cy="84839"/>
            </a:xfrm>
            <a:custGeom>
              <a:avLst/>
              <a:gdLst/>
              <a:ahLst/>
              <a:cxnLst/>
              <a:rect l="l" t="t" r="r" b="b"/>
              <a:pathLst>
                <a:path w="735" h="4804" fill="none" extrusionOk="0">
                  <a:moveTo>
                    <a:pt x="735" y="0"/>
                  </a:moveTo>
                  <a:cubicBezTo>
                    <a:pt x="201" y="1535"/>
                    <a:pt x="1" y="3169"/>
                    <a:pt x="101" y="480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696323" y="2930320"/>
              <a:ext cx="152600" cy="348750"/>
            </a:xfrm>
            <a:custGeom>
              <a:avLst/>
              <a:gdLst/>
              <a:ahLst/>
              <a:cxnLst/>
              <a:rect l="l" t="t" r="r" b="b"/>
              <a:pathLst>
                <a:path w="8641" h="19748" extrusionOk="0">
                  <a:moveTo>
                    <a:pt x="4938" y="0"/>
                  </a:moveTo>
                  <a:cubicBezTo>
                    <a:pt x="4171" y="0"/>
                    <a:pt x="3403" y="100"/>
                    <a:pt x="2670" y="300"/>
                  </a:cubicBezTo>
                  <a:cubicBezTo>
                    <a:pt x="1669" y="1034"/>
                    <a:pt x="935" y="2102"/>
                    <a:pt x="868" y="2936"/>
                  </a:cubicBezTo>
                  <a:cubicBezTo>
                    <a:pt x="868" y="2936"/>
                    <a:pt x="868" y="2969"/>
                    <a:pt x="868" y="2969"/>
                  </a:cubicBezTo>
                  <a:lnTo>
                    <a:pt x="868" y="3036"/>
                  </a:lnTo>
                  <a:lnTo>
                    <a:pt x="1702" y="12676"/>
                  </a:lnTo>
                  <a:lnTo>
                    <a:pt x="768" y="14110"/>
                  </a:lnTo>
                  <a:cubicBezTo>
                    <a:pt x="201" y="15011"/>
                    <a:pt x="1" y="16112"/>
                    <a:pt x="234" y="17146"/>
                  </a:cubicBezTo>
                  <a:lnTo>
                    <a:pt x="768" y="19748"/>
                  </a:lnTo>
                  <a:cubicBezTo>
                    <a:pt x="768" y="19748"/>
                    <a:pt x="4838" y="15044"/>
                    <a:pt x="5305" y="13944"/>
                  </a:cubicBezTo>
                  <a:cubicBezTo>
                    <a:pt x="5738" y="12909"/>
                    <a:pt x="3604" y="4270"/>
                    <a:pt x="3270" y="3002"/>
                  </a:cubicBezTo>
                  <a:cubicBezTo>
                    <a:pt x="3637" y="2869"/>
                    <a:pt x="4004" y="2702"/>
                    <a:pt x="4304" y="2569"/>
                  </a:cubicBezTo>
                  <a:cubicBezTo>
                    <a:pt x="4404" y="2168"/>
                    <a:pt x="4704" y="1835"/>
                    <a:pt x="4838" y="1435"/>
                  </a:cubicBezTo>
                  <a:cubicBezTo>
                    <a:pt x="5380" y="1226"/>
                    <a:pt x="5961" y="1122"/>
                    <a:pt x="6540" y="1122"/>
                  </a:cubicBezTo>
                  <a:cubicBezTo>
                    <a:pt x="6888" y="1122"/>
                    <a:pt x="7235" y="1159"/>
                    <a:pt x="7573" y="1234"/>
                  </a:cubicBezTo>
                  <a:cubicBezTo>
                    <a:pt x="8474" y="1234"/>
                    <a:pt x="8640" y="734"/>
                    <a:pt x="8073" y="501"/>
                  </a:cubicBezTo>
                  <a:cubicBezTo>
                    <a:pt x="7039" y="234"/>
                    <a:pt x="6005" y="67"/>
                    <a:pt x="4938" y="0"/>
                  </a:cubicBez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4017958" y="2912642"/>
              <a:ext cx="28892" cy="30658"/>
            </a:xfrm>
            <a:custGeom>
              <a:avLst/>
              <a:gdLst/>
              <a:ahLst/>
              <a:cxnLst/>
              <a:rect l="l" t="t" r="r" b="b"/>
              <a:pathLst>
                <a:path w="1636" h="1736" extrusionOk="0">
                  <a:moveTo>
                    <a:pt x="368" y="1"/>
                  </a:moveTo>
                  <a:lnTo>
                    <a:pt x="1" y="1402"/>
                  </a:lnTo>
                  <a:lnTo>
                    <a:pt x="1269" y="1735"/>
                  </a:lnTo>
                  <a:lnTo>
                    <a:pt x="1635" y="33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chemeClr val="lt1"/>
            </a:solidFill>
            <a:ln w="100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957297" y="2930214"/>
              <a:ext cx="106631" cy="169306"/>
            </a:xfrm>
            <a:custGeom>
              <a:avLst/>
              <a:gdLst/>
              <a:ahLst/>
              <a:cxnLst/>
              <a:rect l="l" t="t" r="r" b="b"/>
              <a:pathLst>
                <a:path w="6038" h="9587" extrusionOk="0">
                  <a:moveTo>
                    <a:pt x="3734" y="1"/>
                  </a:moveTo>
                  <a:cubicBezTo>
                    <a:pt x="2823" y="1"/>
                    <a:pt x="1986" y="619"/>
                    <a:pt x="1735" y="1541"/>
                  </a:cubicBezTo>
                  <a:lnTo>
                    <a:pt x="167" y="7645"/>
                  </a:lnTo>
                  <a:cubicBezTo>
                    <a:pt x="0" y="8279"/>
                    <a:pt x="400" y="8946"/>
                    <a:pt x="1034" y="9113"/>
                  </a:cubicBezTo>
                  <a:lnTo>
                    <a:pt x="2735" y="9546"/>
                  </a:lnTo>
                  <a:cubicBezTo>
                    <a:pt x="2839" y="9574"/>
                    <a:pt x="2943" y="9587"/>
                    <a:pt x="3046" y="9587"/>
                  </a:cubicBezTo>
                  <a:cubicBezTo>
                    <a:pt x="3573" y="9587"/>
                    <a:pt x="4064" y="9243"/>
                    <a:pt x="4203" y="8712"/>
                  </a:cubicBezTo>
                  <a:lnTo>
                    <a:pt x="5771" y="2608"/>
                  </a:lnTo>
                  <a:cubicBezTo>
                    <a:pt x="6038" y="1474"/>
                    <a:pt x="5371" y="340"/>
                    <a:pt x="4270" y="73"/>
                  </a:cubicBezTo>
                  <a:cubicBezTo>
                    <a:pt x="4091" y="24"/>
                    <a:pt x="3911" y="1"/>
                    <a:pt x="3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972608" y="2970955"/>
              <a:ext cx="83073" cy="64830"/>
            </a:xfrm>
            <a:custGeom>
              <a:avLst/>
              <a:gdLst/>
              <a:ahLst/>
              <a:cxnLst/>
              <a:rect l="l" t="t" r="r" b="b"/>
              <a:pathLst>
                <a:path w="4704" h="3671" extrusionOk="0">
                  <a:moveTo>
                    <a:pt x="668" y="1"/>
                  </a:moveTo>
                  <a:lnTo>
                    <a:pt x="0" y="2636"/>
                  </a:lnTo>
                  <a:lnTo>
                    <a:pt x="4037" y="3670"/>
                  </a:lnTo>
                  <a:lnTo>
                    <a:pt x="4704" y="1035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957297" y="2926187"/>
              <a:ext cx="106631" cy="175576"/>
            </a:xfrm>
            <a:custGeom>
              <a:avLst/>
              <a:gdLst/>
              <a:ahLst/>
              <a:cxnLst/>
              <a:rect l="l" t="t" r="r" b="b"/>
              <a:pathLst>
                <a:path w="6038" h="9942" fill="none" extrusionOk="0">
                  <a:moveTo>
                    <a:pt x="2735" y="9774"/>
                  </a:moveTo>
                  <a:lnTo>
                    <a:pt x="1034" y="9341"/>
                  </a:lnTo>
                  <a:cubicBezTo>
                    <a:pt x="400" y="9174"/>
                    <a:pt x="0" y="8507"/>
                    <a:pt x="167" y="7873"/>
                  </a:cubicBezTo>
                  <a:lnTo>
                    <a:pt x="1735" y="1769"/>
                  </a:lnTo>
                  <a:cubicBezTo>
                    <a:pt x="2035" y="668"/>
                    <a:pt x="3169" y="1"/>
                    <a:pt x="4270" y="301"/>
                  </a:cubicBezTo>
                  <a:lnTo>
                    <a:pt x="4270" y="301"/>
                  </a:lnTo>
                  <a:cubicBezTo>
                    <a:pt x="5371" y="568"/>
                    <a:pt x="6038" y="1702"/>
                    <a:pt x="5771" y="2836"/>
                  </a:cubicBezTo>
                  <a:lnTo>
                    <a:pt x="4203" y="8940"/>
                  </a:lnTo>
                  <a:cubicBezTo>
                    <a:pt x="4036" y="9574"/>
                    <a:pt x="3369" y="9941"/>
                    <a:pt x="2735" y="9774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4017958" y="2892016"/>
              <a:ext cx="39488" cy="28309"/>
            </a:xfrm>
            <a:custGeom>
              <a:avLst/>
              <a:gdLst/>
              <a:ahLst/>
              <a:cxnLst/>
              <a:rect l="l" t="t" r="r" b="b"/>
              <a:pathLst>
                <a:path w="2236" h="1603" extrusionOk="0">
                  <a:moveTo>
                    <a:pt x="268" y="1"/>
                  </a:moveTo>
                  <a:lnTo>
                    <a:pt x="1" y="1102"/>
                  </a:lnTo>
                  <a:lnTo>
                    <a:pt x="1969" y="1602"/>
                  </a:lnTo>
                  <a:lnTo>
                    <a:pt x="2236" y="50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2"/>
            </a:solidFill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4006780" y="2934434"/>
              <a:ext cx="6499" cy="35373"/>
            </a:xfrm>
            <a:custGeom>
              <a:avLst/>
              <a:gdLst/>
              <a:ahLst/>
              <a:cxnLst/>
              <a:rect l="l" t="t" r="r" b="b"/>
              <a:pathLst>
                <a:path w="368" h="2003" extrusionOk="0">
                  <a:moveTo>
                    <a:pt x="0" y="1"/>
                  </a:moveTo>
                  <a:lnTo>
                    <a:pt x="167" y="2002"/>
                  </a:lnTo>
                  <a:lnTo>
                    <a:pt x="367" y="1102"/>
                  </a:lnTo>
                  <a:cubicBezTo>
                    <a:pt x="267" y="735"/>
                    <a:pt x="167" y="3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4006780" y="2934434"/>
              <a:ext cx="6499" cy="35373"/>
            </a:xfrm>
            <a:custGeom>
              <a:avLst/>
              <a:gdLst/>
              <a:ahLst/>
              <a:cxnLst/>
              <a:rect l="l" t="t" r="r" b="b"/>
              <a:pathLst>
                <a:path w="368" h="2003" fill="none" extrusionOk="0">
                  <a:moveTo>
                    <a:pt x="0" y="1"/>
                  </a:moveTo>
                  <a:cubicBezTo>
                    <a:pt x="167" y="368"/>
                    <a:pt x="267" y="735"/>
                    <a:pt x="367" y="1102"/>
                  </a:cubicBezTo>
                  <a:lnTo>
                    <a:pt x="167" y="2002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010895" y="2941516"/>
              <a:ext cx="29475" cy="25342"/>
            </a:xfrm>
            <a:custGeom>
              <a:avLst/>
              <a:gdLst/>
              <a:ahLst/>
              <a:cxnLst/>
              <a:rect l="l" t="t" r="r" b="b"/>
              <a:pathLst>
                <a:path w="1669" h="1435" extrusionOk="0">
                  <a:moveTo>
                    <a:pt x="1" y="0"/>
                  </a:moveTo>
                  <a:lnTo>
                    <a:pt x="1669" y="1434"/>
                  </a:lnTo>
                  <a:lnTo>
                    <a:pt x="1302" y="600"/>
                  </a:lnTo>
                  <a:cubicBezTo>
                    <a:pt x="801" y="367"/>
                    <a:pt x="534" y="2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4010895" y="2941516"/>
              <a:ext cx="29475" cy="25342"/>
            </a:xfrm>
            <a:custGeom>
              <a:avLst/>
              <a:gdLst/>
              <a:ahLst/>
              <a:cxnLst/>
              <a:rect l="l" t="t" r="r" b="b"/>
              <a:pathLst>
                <a:path w="1669" h="1435" fill="none" extrusionOk="0">
                  <a:moveTo>
                    <a:pt x="1669" y="1434"/>
                  </a:moveTo>
                  <a:lnTo>
                    <a:pt x="1302" y="600"/>
                  </a:lnTo>
                  <a:cubicBezTo>
                    <a:pt x="801" y="367"/>
                    <a:pt x="534" y="267"/>
                    <a:pt x="1" y="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4029755" y="2959776"/>
              <a:ext cx="4715" cy="5898"/>
            </a:xfrm>
            <a:custGeom>
              <a:avLst/>
              <a:gdLst/>
              <a:ahLst/>
              <a:cxnLst/>
              <a:rect l="l" t="t" r="r" b="b"/>
              <a:pathLst>
                <a:path w="267" h="334" extrusionOk="0">
                  <a:moveTo>
                    <a:pt x="267" y="0"/>
                  </a:moveTo>
                  <a:lnTo>
                    <a:pt x="0" y="33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4029755" y="2959776"/>
              <a:ext cx="4715" cy="5898"/>
            </a:xfrm>
            <a:custGeom>
              <a:avLst/>
              <a:gdLst/>
              <a:ahLst/>
              <a:cxnLst/>
              <a:rect l="l" t="t" r="r" b="b"/>
              <a:pathLst>
                <a:path w="267" h="334" fill="none" extrusionOk="0">
                  <a:moveTo>
                    <a:pt x="267" y="0"/>
                  </a:moveTo>
                  <a:lnTo>
                    <a:pt x="0" y="334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3999116" y="3045178"/>
              <a:ext cx="24177" cy="50101"/>
            </a:xfrm>
            <a:custGeom>
              <a:avLst/>
              <a:gdLst/>
              <a:ahLst/>
              <a:cxnLst/>
              <a:rect l="l" t="t" r="r" b="b"/>
              <a:pathLst>
                <a:path w="1369" h="2837" extrusionOk="0">
                  <a:moveTo>
                    <a:pt x="34" y="1"/>
                  </a:moveTo>
                  <a:cubicBezTo>
                    <a:pt x="34" y="435"/>
                    <a:pt x="34" y="835"/>
                    <a:pt x="1" y="1268"/>
                  </a:cubicBezTo>
                  <a:lnTo>
                    <a:pt x="1368" y="2836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3999116" y="3045178"/>
              <a:ext cx="24177" cy="50101"/>
            </a:xfrm>
            <a:custGeom>
              <a:avLst/>
              <a:gdLst/>
              <a:ahLst/>
              <a:cxnLst/>
              <a:rect l="l" t="t" r="r" b="b"/>
              <a:pathLst>
                <a:path w="1369" h="2837" fill="none" extrusionOk="0">
                  <a:moveTo>
                    <a:pt x="34" y="1"/>
                  </a:moveTo>
                  <a:cubicBezTo>
                    <a:pt x="34" y="435"/>
                    <a:pt x="34" y="835"/>
                    <a:pt x="1" y="1268"/>
                  </a:cubicBezTo>
                  <a:lnTo>
                    <a:pt x="1368" y="2836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000882" y="3053425"/>
              <a:ext cx="10031" cy="3567"/>
            </a:xfrm>
            <a:custGeom>
              <a:avLst/>
              <a:gdLst/>
              <a:ahLst/>
              <a:cxnLst/>
              <a:rect l="l" t="t" r="r" b="b"/>
              <a:pathLst>
                <a:path w="568" h="202" extrusionOk="0">
                  <a:moveTo>
                    <a:pt x="1" y="201"/>
                  </a:moveTo>
                  <a:lnTo>
                    <a:pt x="56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4000882" y="3053425"/>
              <a:ext cx="10031" cy="3567"/>
            </a:xfrm>
            <a:custGeom>
              <a:avLst/>
              <a:gdLst/>
              <a:ahLst/>
              <a:cxnLst/>
              <a:rect l="l" t="t" r="r" b="b"/>
              <a:pathLst>
                <a:path w="568" h="202" fill="none" extrusionOk="0">
                  <a:moveTo>
                    <a:pt x="1" y="201"/>
                  </a:moveTo>
                  <a:lnTo>
                    <a:pt x="568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3768197" y="2943794"/>
              <a:ext cx="260979" cy="77845"/>
            </a:xfrm>
            <a:custGeom>
              <a:avLst/>
              <a:gdLst/>
              <a:ahLst/>
              <a:cxnLst/>
              <a:rect l="l" t="t" r="r" b="b"/>
              <a:pathLst>
                <a:path w="14778" h="4408" extrusionOk="0">
                  <a:moveTo>
                    <a:pt x="14778" y="3774"/>
                  </a:moveTo>
                  <a:cubicBezTo>
                    <a:pt x="14777" y="3774"/>
                    <a:pt x="14777" y="3774"/>
                    <a:pt x="14777" y="3775"/>
                  </a:cubicBezTo>
                  <a:lnTo>
                    <a:pt x="14777" y="3775"/>
                  </a:lnTo>
                  <a:cubicBezTo>
                    <a:pt x="14777" y="3774"/>
                    <a:pt x="14778" y="3774"/>
                    <a:pt x="14778" y="3774"/>
                  </a:cubicBezTo>
                  <a:close/>
                  <a:moveTo>
                    <a:pt x="1998" y="1"/>
                  </a:moveTo>
                  <a:cubicBezTo>
                    <a:pt x="1217" y="1"/>
                    <a:pt x="647" y="71"/>
                    <a:pt x="401" y="238"/>
                  </a:cubicBezTo>
                  <a:cubicBezTo>
                    <a:pt x="167" y="438"/>
                    <a:pt x="1" y="738"/>
                    <a:pt x="34" y="1072"/>
                  </a:cubicBezTo>
                  <a:cubicBezTo>
                    <a:pt x="101" y="1305"/>
                    <a:pt x="301" y="1506"/>
                    <a:pt x="568" y="1606"/>
                  </a:cubicBezTo>
                  <a:cubicBezTo>
                    <a:pt x="801" y="1672"/>
                    <a:pt x="1168" y="1739"/>
                    <a:pt x="1402" y="1839"/>
                  </a:cubicBezTo>
                  <a:cubicBezTo>
                    <a:pt x="3436" y="2573"/>
                    <a:pt x="11942" y="4007"/>
                    <a:pt x="14077" y="4408"/>
                  </a:cubicBezTo>
                  <a:cubicBezTo>
                    <a:pt x="14077" y="4308"/>
                    <a:pt x="14706" y="3844"/>
                    <a:pt x="14777" y="3775"/>
                  </a:cubicBezTo>
                  <a:lnTo>
                    <a:pt x="14777" y="3775"/>
                  </a:lnTo>
                  <a:cubicBezTo>
                    <a:pt x="14774" y="3776"/>
                    <a:pt x="14767" y="3777"/>
                    <a:pt x="14755" y="3777"/>
                  </a:cubicBezTo>
                  <a:cubicBezTo>
                    <a:pt x="14208" y="3777"/>
                    <a:pt x="4226" y="1864"/>
                    <a:pt x="2469" y="1539"/>
                  </a:cubicBezTo>
                  <a:cubicBezTo>
                    <a:pt x="1969" y="1439"/>
                    <a:pt x="1402" y="1205"/>
                    <a:pt x="935" y="1039"/>
                  </a:cubicBezTo>
                  <a:cubicBezTo>
                    <a:pt x="1235" y="672"/>
                    <a:pt x="1802" y="705"/>
                    <a:pt x="2302" y="672"/>
                  </a:cubicBezTo>
                  <a:cubicBezTo>
                    <a:pt x="2344" y="671"/>
                    <a:pt x="2387" y="671"/>
                    <a:pt x="2431" y="671"/>
                  </a:cubicBezTo>
                  <a:cubicBezTo>
                    <a:pt x="4560" y="671"/>
                    <a:pt x="9135" y="1450"/>
                    <a:pt x="12109" y="2006"/>
                  </a:cubicBezTo>
                  <a:cubicBezTo>
                    <a:pt x="12109" y="2006"/>
                    <a:pt x="12276" y="1506"/>
                    <a:pt x="12309" y="1305"/>
                  </a:cubicBezTo>
                  <a:cubicBezTo>
                    <a:pt x="9158" y="721"/>
                    <a:pt x="4496" y="1"/>
                    <a:pt x="199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3748171" y="2961118"/>
              <a:ext cx="55982" cy="24000"/>
            </a:xfrm>
            <a:custGeom>
              <a:avLst/>
              <a:gdLst/>
              <a:ahLst/>
              <a:cxnLst/>
              <a:rect l="l" t="t" r="r" b="b"/>
              <a:pathLst>
                <a:path w="3170" h="1359" extrusionOk="0">
                  <a:moveTo>
                    <a:pt x="1852" y="1"/>
                  </a:moveTo>
                  <a:cubicBezTo>
                    <a:pt x="1297" y="1"/>
                    <a:pt x="798" y="100"/>
                    <a:pt x="601" y="258"/>
                  </a:cubicBezTo>
                  <a:lnTo>
                    <a:pt x="0" y="1358"/>
                  </a:lnTo>
                  <a:lnTo>
                    <a:pt x="0" y="1358"/>
                  </a:lnTo>
                  <a:lnTo>
                    <a:pt x="2769" y="725"/>
                  </a:lnTo>
                  <a:cubicBezTo>
                    <a:pt x="3036" y="691"/>
                    <a:pt x="3169" y="358"/>
                    <a:pt x="3003" y="158"/>
                  </a:cubicBezTo>
                  <a:cubicBezTo>
                    <a:pt x="2648" y="48"/>
                    <a:pt x="2237" y="1"/>
                    <a:pt x="18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3748171" y="2959176"/>
              <a:ext cx="55982" cy="25943"/>
            </a:xfrm>
            <a:custGeom>
              <a:avLst/>
              <a:gdLst/>
              <a:ahLst/>
              <a:cxnLst/>
              <a:rect l="l" t="t" r="r" b="b"/>
              <a:pathLst>
                <a:path w="3170" h="1469" fill="none" extrusionOk="0">
                  <a:moveTo>
                    <a:pt x="0" y="1468"/>
                  </a:moveTo>
                  <a:lnTo>
                    <a:pt x="2769" y="835"/>
                  </a:lnTo>
                  <a:cubicBezTo>
                    <a:pt x="3036" y="801"/>
                    <a:pt x="3169" y="468"/>
                    <a:pt x="3003" y="268"/>
                  </a:cubicBezTo>
                  <a:cubicBezTo>
                    <a:pt x="2135" y="1"/>
                    <a:pt x="934" y="101"/>
                    <a:pt x="601" y="3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3528449" y="3531755"/>
              <a:ext cx="143752" cy="143770"/>
            </a:xfrm>
            <a:custGeom>
              <a:avLst/>
              <a:gdLst/>
              <a:ahLst/>
              <a:cxnLst/>
              <a:rect l="l" t="t" r="r" b="b"/>
              <a:pathLst>
                <a:path w="8140" h="8141" fill="none" extrusionOk="0">
                  <a:moveTo>
                    <a:pt x="4904" y="468"/>
                  </a:moveTo>
                  <a:cubicBezTo>
                    <a:pt x="6905" y="935"/>
                    <a:pt x="8139" y="2936"/>
                    <a:pt x="7672" y="4938"/>
                  </a:cubicBezTo>
                  <a:cubicBezTo>
                    <a:pt x="7172" y="6906"/>
                    <a:pt x="5204" y="8140"/>
                    <a:pt x="3202" y="7673"/>
                  </a:cubicBezTo>
                  <a:cubicBezTo>
                    <a:pt x="1234" y="7206"/>
                    <a:pt x="0" y="5205"/>
                    <a:pt x="467" y="3237"/>
                  </a:cubicBezTo>
                  <a:cubicBezTo>
                    <a:pt x="934" y="1235"/>
                    <a:pt x="2936" y="1"/>
                    <a:pt x="4904" y="468"/>
                  </a:cubicBezTo>
                  <a:close/>
                </a:path>
              </a:pathLst>
            </a:custGeom>
            <a:noFill/>
            <a:ln w="10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3525500" y="3598915"/>
              <a:ext cx="34773" cy="17695"/>
            </a:xfrm>
            <a:custGeom>
              <a:avLst/>
              <a:gdLst/>
              <a:ahLst/>
              <a:cxnLst/>
              <a:rect l="l" t="t" r="r" b="b"/>
              <a:pathLst>
                <a:path w="1969" h="1002" fill="none" extrusionOk="0">
                  <a:moveTo>
                    <a:pt x="0" y="1001"/>
                  </a:moveTo>
                  <a:lnTo>
                    <a:pt x="1001" y="1"/>
                  </a:lnTo>
                  <a:lnTo>
                    <a:pt x="1968" y="100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3656270" y="3598915"/>
              <a:ext cx="35373" cy="17695"/>
            </a:xfrm>
            <a:custGeom>
              <a:avLst/>
              <a:gdLst/>
              <a:ahLst/>
              <a:cxnLst/>
              <a:rect l="l" t="t" r="r" b="b"/>
              <a:pathLst>
                <a:path w="2003" h="1002" fill="none" extrusionOk="0">
                  <a:moveTo>
                    <a:pt x="1" y="1"/>
                  </a:moveTo>
                  <a:lnTo>
                    <a:pt x="1001" y="1001"/>
                  </a:lnTo>
                  <a:lnTo>
                    <a:pt x="2002" y="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3760533" y="4281656"/>
              <a:ext cx="201430" cy="152635"/>
            </a:xfrm>
            <a:custGeom>
              <a:avLst/>
              <a:gdLst/>
              <a:ahLst/>
              <a:cxnLst/>
              <a:rect l="l" t="t" r="r" b="b"/>
              <a:pathLst>
                <a:path w="11406" h="8643" extrusionOk="0">
                  <a:moveTo>
                    <a:pt x="4371" y="1"/>
                  </a:moveTo>
                  <a:lnTo>
                    <a:pt x="1" y="1368"/>
                  </a:lnTo>
                  <a:lnTo>
                    <a:pt x="1902" y="6205"/>
                  </a:lnTo>
                  <a:cubicBezTo>
                    <a:pt x="1836" y="7172"/>
                    <a:pt x="1969" y="8173"/>
                    <a:pt x="2469" y="8640"/>
                  </a:cubicBezTo>
                  <a:cubicBezTo>
                    <a:pt x="2471" y="8642"/>
                    <a:pt x="2475" y="8642"/>
                    <a:pt x="2481" y="8642"/>
                  </a:cubicBezTo>
                  <a:cubicBezTo>
                    <a:pt x="2792" y="8642"/>
                    <a:pt x="8765" y="7134"/>
                    <a:pt x="9941" y="6872"/>
                  </a:cubicBezTo>
                  <a:cubicBezTo>
                    <a:pt x="11406" y="6522"/>
                    <a:pt x="10075" y="4926"/>
                    <a:pt x="9516" y="4926"/>
                  </a:cubicBezTo>
                  <a:cubicBezTo>
                    <a:pt x="9489" y="4926"/>
                    <a:pt x="9464" y="4930"/>
                    <a:pt x="9441" y="4938"/>
                  </a:cubicBezTo>
                  <a:cubicBezTo>
                    <a:pt x="9076" y="5036"/>
                    <a:pt x="8693" y="5075"/>
                    <a:pt x="8320" y="5075"/>
                  </a:cubicBezTo>
                  <a:cubicBezTo>
                    <a:pt x="7058" y="5075"/>
                    <a:pt x="5905" y="4637"/>
                    <a:pt x="5905" y="4637"/>
                  </a:cubicBezTo>
                  <a:cubicBezTo>
                    <a:pt x="5738" y="4571"/>
                    <a:pt x="4371" y="1"/>
                    <a:pt x="4371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3456575" y="4296384"/>
              <a:ext cx="176229" cy="151894"/>
            </a:xfrm>
            <a:custGeom>
              <a:avLst/>
              <a:gdLst/>
              <a:ahLst/>
              <a:cxnLst/>
              <a:rect l="l" t="t" r="r" b="b"/>
              <a:pathLst>
                <a:path w="9979" h="8601" extrusionOk="0">
                  <a:moveTo>
                    <a:pt x="968" y="1"/>
                  </a:moveTo>
                  <a:lnTo>
                    <a:pt x="768" y="4671"/>
                  </a:lnTo>
                  <a:cubicBezTo>
                    <a:pt x="301" y="5571"/>
                    <a:pt x="1" y="6605"/>
                    <a:pt x="301" y="7306"/>
                  </a:cubicBezTo>
                  <a:cubicBezTo>
                    <a:pt x="334" y="7406"/>
                    <a:pt x="7139" y="8373"/>
                    <a:pt x="8407" y="8573"/>
                  </a:cubicBezTo>
                  <a:cubicBezTo>
                    <a:pt x="8507" y="8592"/>
                    <a:pt x="8599" y="8600"/>
                    <a:pt x="8682" y="8600"/>
                  </a:cubicBezTo>
                  <a:cubicBezTo>
                    <a:pt x="9979" y="8600"/>
                    <a:pt x="9242" y="6535"/>
                    <a:pt x="8740" y="6472"/>
                  </a:cubicBezTo>
                  <a:cubicBezTo>
                    <a:pt x="6939" y="6272"/>
                    <a:pt x="5438" y="4370"/>
                    <a:pt x="5438" y="4370"/>
                  </a:cubicBezTo>
                  <a:cubicBezTo>
                    <a:pt x="5304" y="4237"/>
                    <a:pt x="5605" y="1"/>
                    <a:pt x="5605" y="1"/>
                  </a:cubicBezTo>
                  <a:close/>
                </a:path>
              </a:pathLst>
            </a:custGeom>
            <a:solidFill>
              <a:schemeClr val="lt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3411807" y="3277862"/>
              <a:ext cx="12980" cy="116079"/>
            </a:xfrm>
            <a:custGeom>
              <a:avLst/>
              <a:gdLst/>
              <a:ahLst/>
              <a:cxnLst/>
              <a:rect l="l" t="t" r="r" b="b"/>
              <a:pathLst>
                <a:path w="735" h="6573" extrusionOk="0">
                  <a:moveTo>
                    <a:pt x="0" y="1"/>
                  </a:moveTo>
                  <a:lnTo>
                    <a:pt x="634" y="6572"/>
                  </a:lnTo>
                  <a:cubicBezTo>
                    <a:pt x="734" y="4371"/>
                    <a:pt x="501" y="216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3411807" y="3277862"/>
              <a:ext cx="12980" cy="116079"/>
            </a:xfrm>
            <a:custGeom>
              <a:avLst/>
              <a:gdLst/>
              <a:ahLst/>
              <a:cxnLst/>
              <a:rect l="l" t="t" r="r" b="b"/>
              <a:pathLst>
                <a:path w="735" h="6573" fill="none" extrusionOk="0">
                  <a:moveTo>
                    <a:pt x="0" y="1"/>
                  </a:moveTo>
                  <a:cubicBezTo>
                    <a:pt x="501" y="2169"/>
                    <a:pt x="734" y="4371"/>
                    <a:pt x="634" y="657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3430650" y="3340307"/>
              <a:ext cx="38322" cy="81907"/>
            </a:xfrm>
            <a:custGeom>
              <a:avLst/>
              <a:gdLst/>
              <a:ahLst/>
              <a:cxnLst/>
              <a:rect l="l" t="t" r="r" b="b"/>
              <a:pathLst>
                <a:path w="2170" h="4638" extrusionOk="0">
                  <a:moveTo>
                    <a:pt x="1869" y="1"/>
                  </a:moveTo>
                  <a:cubicBezTo>
                    <a:pt x="935" y="935"/>
                    <a:pt x="268" y="2102"/>
                    <a:pt x="1" y="3370"/>
                  </a:cubicBezTo>
                  <a:lnTo>
                    <a:pt x="234" y="4637"/>
                  </a:lnTo>
                  <a:lnTo>
                    <a:pt x="1969" y="1268"/>
                  </a:lnTo>
                  <a:cubicBezTo>
                    <a:pt x="2069" y="1068"/>
                    <a:pt x="2136" y="835"/>
                    <a:pt x="2169" y="601"/>
                  </a:cubicBezTo>
                  <a:cubicBezTo>
                    <a:pt x="2136" y="368"/>
                    <a:pt x="2102" y="1"/>
                    <a:pt x="1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3430650" y="3340307"/>
              <a:ext cx="38322" cy="81907"/>
            </a:xfrm>
            <a:custGeom>
              <a:avLst/>
              <a:gdLst/>
              <a:ahLst/>
              <a:cxnLst/>
              <a:rect l="l" t="t" r="r" b="b"/>
              <a:pathLst>
                <a:path w="2170" h="4638" fill="none" extrusionOk="0">
                  <a:moveTo>
                    <a:pt x="1" y="3370"/>
                  </a:moveTo>
                  <a:cubicBezTo>
                    <a:pt x="268" y="2102"/>
                    <a:pt x="935" y="935"/>
                    <a:pt x="1869" y="1"/>
                  </a:cubicBezTo>
                  <a:cubicBezTo>
                    <a:pt x="2102" y="1"/>
                    <a:pt x="2136" y="368"/>
                    <a:pt x="2169" y="601"/>
                  </a:cubicBezTo>
                  <a:cubicBezTo>
                    <a:pt x="2136" y="835"/>
                    <a:pt x="2069" y="1068"/>
                    <a:pt x="1969" y="1268"/>
                  </a:cubicBezTo>
                  <a:lnTo>
                    <a:pt x="234" y="4637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5267399" y="2656577"/>
              <a:ext cx="673340" cy="1759254"/>
            </a:xfrm>
            <a:custGeom>
              <a:avLst/>
              <a:gdLst/>
              <a:ahLst/>
              <a:cxnLst/>
              <a:rect l="l" t="t" r="r" b="b"/>
              <a:pathLst>
                <a:path w="38128" h="99618" extrusionOk="0">
                  <a:moveTo>
                    <a:pt x="23084" y="4560"/>
                  </a:moveTo>
                  <a:lnTo>
                    <a:pt x="25352" y="21005"/>
                  </a:lnTo>
                  <a:lnTo>
                    <a:pt x="4837" y="21005"/>
                  </a:lnTo>
                  <a:lnTo>
                    <a:pt x="2569" y="4560"/>
                  </a:lnTo>
                  <a:close/>
                  <a:moveTo>
                    <a:pt x="25619" y="22973"/>
                  </a:moveTo>
                  <a:lnTo>
                    <a:pt x="27887" y="39418"/>
                  </a:lnTo>
                  <a:lnTo>
                    <a:pt x="7372" y="39418"/>
                  </a:lnTo>
                  <a:lnTo>
                    <a:pt x="5104" y="22973"/>
                  </a:lnTo>
                  <a:close/>
                  <a:moveTo>
                    <a:pt x="28154" y="41420"/>
                  </a:moveTo>
                  <a:lnTo>
                    <a:pt x="30422" y="57832"/>
                  </a:lnTo>
                  <a:lnTo>
                    <a:pt x="9908" y="57832"/>
                  </a:lnTo>
                  <a:lnTo>
                    <a:pt x="7639" y="41420"/>
                  </a:lnTo>
                  <a:close/>
                  <a:moveTo>
                    <a:pt x="30689" y="59833"/>
                  </a:moveTo>
                  <a:lnTo>
                    <a:pt x="32957" y="76245"/>
                  </a:lnTo>
                  <a:lnTo>
                    <a:pt x="12443" y="76245"/>
                  </a:lnTo>
                  <a:lnTo>
                    <a:pt x="10174" y="59833"/>
                  </a:lnTo>
                  <a:close/>
                  <a:moveTo>
                    <a:pt x="33224" y="78213"/>
                  </a:moveTo>
                  <a:lnTo>
                    <a:pt x="35492" y="94658"/>
                  </a:lnTo>
                  <a:lnTo>
                    <a:pt x="14978" y="94658"/>
                  </a:lnTo>
                  <a:lnTo>
                    <a:pt x="12710" y="78213"/>
                  </a:lnTo>
                  <a:close/>
                  <a:moveTo>
                    <a:pt x="1118" y="1"/>
                  </a:moveTo>
                  <a:cubicBezTo>
                    <a:pt x="1057" y="1"/>
                    <a:pt x="996" y="8"/>
                    <a:pt x="934" y="23"/>
                  </a:cubicBezTo>
                  <a:cubicBezTo>
                    <a:pt x="334" y="224"/>
                    <a:pt x="0" y="824"/>
                    <a:pt x="101" y="1458"/>
                  </a:cubicBezTo>
                  <a:lnTo>
                    <a:pt x="13477" y="98594"/>
                  </a:lnTo>
                  <a:cubicBezTo>
                    <a:pt x="13565" y="99184"/>
                    <a:pt x="13967" y="99618"/>
                    <a:pt x="14451" y="99618"/>
                  </a:cubicBezTo>
                  <a:cubicBezTo>
                    <a:pt x="14514" y="99618"/>
                    <a:pt x="14579" y="99610"/>
                    <a:pt x="14644" y="99595"/>
                  </a:cubicBezTo>
                  <a:cubicBezTo>
                    <a:pt x="15211" y="99395"/>
                    <a:pt x="15578" y="98794"/>
                    <a:pt x="15445" y="98194"/>
                  </a:cubicBezTo>
                  <a:lnTo>
                    <a:pt x="15245" y="96626"/>
                  </a:lnTo>
                  <a:lnTo>
                    <a:pt x="35759" y="96626"/>
                  </a:lnTo>
                  <a:lnTo>
                    <a:pt x="36026" y="98594"/>
                  </a:lnTo>
                  <a:cubicBezTo>
                    <a:pt x="36115" y="99184"/>
                    <a:pt x="36516" y="99618"/>
                    <a:pt x="36977" y="99618"/>
                  </a:cubicBezTo>
                  <a:cubicBezTo>
                    <a:pt x="37037" y="99618"/>
                    <a:pt x="37099" y="99610"/>
                    <a:pt x="37160" y="99595"/>
                  </a:cubicBezTo>
                  <a:cubicBezTo>
                    <a:pt x="37761" y="99395"/>
                    <a:pt x="38128" y="98794"/>
                    <a:pt x="37994" y="98194"/>
                  </a:cubicBezTo>
                  <a:lnTo>
                    <a:pt x="24618" y="1024"/>
                  </a:lnTo>
                  <a:cubicBezTo>
                    <a:pt x="24530" y="434"/>
                    <a:pt x="24128" y="1"/>
                    <a:pt x="23667" y="1"/>
                  </a:cubicBezTo>
                  <a:cubicBezTo>
                    <a:pt x="23607" y="1"/>
                    <a:pt x="23546" y="8"/>
                    <a:pt x="23484" y="23"/>
                  </a:cubicBezTo>
                  <a:cubicBezTo>
                    <a:pt x="22883" y="224"/>
                    <a:pt x="22517" y="824"/>
                    <a:pt x="22650" y="1458"/>
                  </a:cubicBezTo>
                  <a:lnTo>
                    <a:pt x="22817" y="2592"/>
                  </a:lnTo>
                  <a:lnTo>
                    <a:pt x="2302" y="2592"/>
                  </a:lnTo>
                  <a:lnTo>
                    <a:pt x="2069" y="1024"/>
                  </a:lnTo>
                  <a:cubicBezTo>
                    <a:pt x="1980" y="434"/>
                    <a:pt x="1578" y="1"/>
                    <a:pt x="1118" y="1"/>
                  </a:cubicBezTo>
                  <a:close/>
                </a:path>
              </a:pathLst>
            </a:custGeom>
            <a:solidFill>
              <a:schemeClr val="dk1"/>
            </a:solidFill>
            <a:ln w="10850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5441171" y="2996296"/>
              <a:ext cx="154949" cy="617093"/>
            </a:xfrm>
            <a:custGeom>
              <a:avLst/>
              <a:gdLst/>
              <a:ahLst/>
              <a:cxnLst/>
              <a:rect l="l" t="t" r="r" b="b"/>
              <a:pathLst>
                <a:path w="8774" h="34943" extrusionOk="0">
                  <a:moveTo>
                    <a:pt x="801" y="0"/>
                  </a:moveTo>
                  <a:cubicBezTo>
                    <a:pt x="801" y="0"/>
                    <a:pt x="1" y="11842"/>
                    <a:pt x="68" y="15845"/>
                  </a:cubicBezTo>
                  <a:cubicBezTo>
                    <a:pt x="168" y="20615"/>
                    <a:pt x="2069" y="34925"/>
                    <a:pt x="2069" y="34925"/>
                  </a:cubicBezTo>
                  <a:lnTo>
                    <a:pt x="4904" y="34925"/>
                  </a:lnTo>
                  <a:cubicBezTo>
                    <a:pt x="4910" y="34937"/>
                    <a:pt x="4916" y="34943"/>
                    <a:pt x="4923" y="34943"/>
                  </a:cubicBezTo>
                  <a:cubicBezTo>
                    <a:pt x="5221" y="34943"/>
                    <a:pt x="6304" y="23417"/>
                    <a:pt x="4771" y="15945"/>
                  </a:cubicBezTo>
                  <a:cubicBezTo>
                    <a:pt x="4771" y="15945"/>
                    <a:pt x="7906" y="3136"/>
                    <a:pt x="8774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5398169" y="3568788"/>
              <a:ext cx="162613" cy="114101"/>
            </a:xfrm>
            <a:custGeom>
              <a:avLst/>
              <a:gdLst/>
              <a:ahLst/>
              <a:cxnLst/>
              <a:rect l="l" t="t" r="r" b="b"/>
              <a:pathLst>
                <a:path w="9208" h="6461" extrusionOk="0">
                  <a:moveTo>
                    <a:pt x="7858" y="0"/>
                  </a:moveTo>
                  <a:cubicBezTo>
                    <a:pt x="7841" y="0"/>
                    <a:pt x="7824" y="2"/>
                    <a:pt x="7806" y="5"/>
                  </a:cubicBezTo>
                  <a:cubicBezTo>
                    <a:pt x="6863" y="204"/>
                    <a:pt x="5900" y="310"/>
                    <a:pt x="4933" y="310"/>
                  </a:cubicBezTo>
                  <a:cubicBezTo>
                    <a:pt x="4602" y="310"/>
                    <a:pt x="4269" y="298"/>
                    <a:pt x="3937" y="272"/>
                  </a:cubicBezTo>
                  <a:cubicBezTo>
                    <a:pt x="3924" y="270"/>
                    <a:pt x="3912" y="269"/>
                    <a:pt x="3900" y="269"/>
                  </a:cubicBezTo>
                  <a:cubicBezTo>
                    <a:pt x="3751" y="269"/>
                    <a:pt x="3639" y="452"/>
                    <a:pt x="3670" y="606"/>
                  </a:cubicBezTo>
                  <a:cubicBezTo>
                    <a:pt x="3904" y="1206"/>
                    <a:pt x="4270" y="2340"/>
                    <a:pt x="4204" y="2807"/>
                  </a:cubicBezTo>
                  <a:cubicBezTo>
                    <a:pt x="4137" y="3408"/>
                    <a:pt x="3703" y="3908"/>
                    <a:pt x="2569" y="4475"/>
                  </a:cubicBezTo>
                  <a:cubicBezTo>
                    <a:pt x="1468" y="5009"/>
                    <a:pt x="1" y="5076"/>
                    <a:pt x="34" y="5876"/>
                  </a:cubicBezTo>
                  <a:cubicBezTo>
                    <a:pt x="64" y="6328"/>
                    <a:pt x="869" y="6460"/>
                    <a:pt x="1884" y="6460"/>
                  </a:cubicBezTo>
                  <a:cubicBezTo>
                    <a:pt x="3118" y="6460"/>
                    <a:pt x="4663" y="6265"/>
                    <a:pt x="5505" y="6210"/>
                  </a:cubicBezTo>
                  <a:cubicBezTo>
                    <a:pt x="7039" y="6110"/>
                    <a:pt x="9207" y="6143"/>
                    <a:pt x="8907" y="5176"/>
                  </a:cubicBezTo>
                  <a:cubicBezTo>
                    <a:pt x="8640" y="4175"/>
                    <a:pt x="7940" y="3041"/>
                    <a:pt x="7973" y="2574"/>
                  </a:cubicBezTo>
                  <a:cubicBezTo>
                    <a:pt x="7973" y="2207"/>
                    <a:pt x="8073" y="939"/>
                    <a:pt x="8140" y="306"/>
                  </a:cubicBezTo>
                  <a:cubicBezTo>
                    <a:pt x="8140" y="126"/>
                    <a:pt x="8006" y="0"/>
                    <a:pt x="7858" y="0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5555464" y="2986866"/>
              <a:ext cx="175558" cy="626224"/>
            </a:xfrm>
            <a:custGeom>
              <a:avLst/>
              <a:gdLst/>
              <a:ahLst/>
              <a:cxnLst/>
              <a:rect l="l" t="t" r="r" b="b"/>
              <a:pathLst>
                <a:path w="9941" h="35460" extrusionOk="0">
                  <a:moveTo>
                    <a:pt x="8139" y="1"/>
                  </a:moveTo>
                  <a:lnTo>
                    <a:pt x="0" y="534"/>
                  </a:lnTo>
                  <a:cubicBezTo>
                    <a:pt x="0" y="534"/>
                    <a:pt x="1701" y="12810"/>
                    <a:pt x="2502" y="16879"/>
                  </a:cubicBezTo>
                  <a:cubicBezTo>
                    <a:pt x="3369" y="21649"/>
                    <a:pt x="6672" y="35459"/>
                    <a:pt x="6672" y="35459"/>
                  </a:cubicBezTo>
                  <a:lnTo>
                    <a:pt x="9574" y="35459"/>
                  </a:lnTo>
                  <a:cubicBezTo>
                    <a:pt x="9574" y="35459"/>
                    <a:pt x="9941" y="22884"/>
                    <a:pt x="6972" y="16346"/>
                  </a:cubicBezTo>
                  <a:cubicBezTo>
                    <a:pt x="6972" y="16346"/>
                    <a:pt x="7906" y="5004"/>
                    <a:pt x="8139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5600232" y="3568170"/>
              <a:ext cx="168494" cy="116079"/>
            </a:xfrm>
            <a:custGeom>
              <a:avLst/>
              <a:gdLst/>
              <a:ahLst/>
              <a:cxnLst/>
              <a:rect l="l" t="t" r="r" b="b"/>
              <a:pathLst>
                <a:path w="9541" h="6573" extrusionOk="0">
                  <a:moveTo>
                    <a:pt x="7003" y="1"/>
                  </a:moveTo>
                  <a:cubicBezTo>
                    <a:pt x="6981" y="1"/>
                    <a:pt x="6960" y="3"/>
                    <a:pt x="6939" y="7"/>
                  </a:cubicBezTo>
                  <a:cubicBezTo>
                    <a:pt x="5882" y="285"/>
                    <a:pt x="4803" y="424"/>
                    <a:pt x="3719" y="424"/>
                  </a:cubicBezTo>
                  <a:cubicBezTo>
                    <a:pt x="3503" y="424"/>
                    <a:pt x="3286" y="418"/>
                    <a:pt x="3069" y="407"/>
                  </a:cubicBezTo>
                  <a:cubicBezTo>
                    <a:pt x="2902" y="407"/>
                    <a:pt x="2769" y="608"/>
                    <a:pt x="2869" y="741"/>
                  </a:cubicBezTo>
                  <a:cubicBezTo>
                    <a:pt x="3203" y="1341"/>
                    <a:pt x="3803" y="2409"/>
                    <a:pt x="3836" y="2909"/>
                  </a:cubicBezTo>
                  <a:cubicBezTo>
                    <a:pt x="3903" y="3476"/>
                    <a:pt x="3536" y="4010"/>
                    <a:pt x="2502" y="4577"/>
                  </a:cubicBezTo>
                  <a:cubicBezTo>
                    <a:pt x="1501" y="5144"/>
                    <a:pt x="0" y="5278"/>
                    <a:pt x="234" y="6045"/>
                  </a:cubicBezTo>
                  <a:cubicBezTo>
                    <a:pt x="340" y="6443"/>
                    <a:pt x="1002" y="6572"/>
                    <a:pt x="1857" y="6572"/>
                  </a:cubicBezTo>
                  <a:cubicBezTo>
                    <a:pt x="3149" y="6572"/>
                    <a:pt x="4881" y="6279"/>
                    <a:pt x="5804" y="6178"/>
                  </a:cubicBezTo>
                  <a:cubicBezTo>
                    <a:pt x="7339" y="6045"/>
                    <a:pt x="9540" y="5978"/>
                    <a:pt x="9040" y="5011"/>
                  </a:cubicBezTo>
                  <a:cubicBezTo>
                    <a:pt x="8540" y="4077"/>
                    <a:pt x="7672" y="2976"/>
                    <a:pt x="7572" y="2509"/>
                  </a:cubicBezTo>
                  <a:cubicBezTo>
                    <a:pt x="7506" y="2175"/>
                    <a:pt x="7372" y="908"/>
                    <a:pt x="7305" y="274"/>
                  </a:cubicBezTo>
                  <a:cubicBezTo>
                    <a:pt x="7305" y="99"/>
                    <a:pt x="7153" y="1"/>
                    <a:pt x="7003" y="1"/>
                  </a:cubicBezTo>
                  <a:close/>
                </a:path>
              </a:pathLst>
            </a:custGeom>
            <a:solidFill>
              <a:schemeClr val="accent5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5445303" y="2509295"/>
              <a:ext cx="150234" cy="109421"/>
            </a:xfrm>
            <a:custGeom>
              <a:avLst/>
              <a:gdLst/>
              <a:ahLst/>
              <a:cxnLst/>
              <a:rect l="l" t="t" r="r" b="b"/>
              <a:pathLst>
                <a:path w="8507" h="6196" extrusionOk="0">
                  <a:moveTo>
                    <a:pt x="5248" y="0"/>
                  </a:moveTo>
                  <a:cubicBezTo>
                    <a:pt x="4074" y="0"/>
                    <a:pt x="2369" y="861"/>
                    <a:pt x="0" y="2659"/>
                  </a:cubicBezTo>
                  <a:cubicBezTo>
                    <a:pt x="0" y="2659"/>
                    <a:pt x="2202" y="3760"/>
                    <a:pt x="2502" y="6195"/>
                  </a:cubicBezTo>
                  <a:cubicBezTo>
                    <a:pt x="2502" y="6195"/>
                    <a:pt x="8506" y="3093"/>
                    <a:pt x="6672" y="691"/>
                  </a:cubicBezTo>
                  <a:cubicBezTo>
                    <a:pt x="6329" y="234"/>
                    <a:pt x="5861" y="0"/>
                    <a:pt x="5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5445303" y="2497940"/>
              <a:ext cx="150234" cy="120777"/>
            </a:xfrm>
            <a:custGeom>
              <a:avLst/>
              <a:gdLst/>
              <a:ahLst/>
              <a:cxnLst/>
              <a:rect l="l" t="t" r="r" b="b"/>
              <a:pathLst>
                <a:path w="8507" h="6839" fill="none" extrusionOk="0">
                  <a:moveTo>
                    <a:pt x="6672" y="1334"/>
                  </a:moveTo>
                  <a:cubicBezTo>
                    <a:pt x="5671" y="0"/>
                    <a:pt x="3603" y="567"/>
                    <a:pt x="0" y="3302"/>
                  </a:cubicBezTo>
                  <a:cubicBezTo>
                    <a:pt x="0" y="3302"/>
                    <a:pt x="2202" y="4403"/>
                    <a:pt x="2502" y="6838"/>
                  </a:cubicBezTo>
                  <a:cubicBezTo>
                    <a:pt x="2502" y="6838"/>
                    <a:pt x="8506" y="3736"/>
                    <a:pt x="6672" y="1334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5148991" y="2466471"/>
              <a:ext cx="348167" cy="182092"/>
            </a:xfrm>
            <a:custGeom>
              <a:avLst/>
              <a:gdLst/>
              <a:ahLst/>
              <a:cxnLst/>
              <a:rect l="l" t="t" r="r" b="b"/>
              <a:pathLst>
                <a:path w="19715" h="10311" extrusionOk="0">
                  <a:moveTo>
                    <a:pt x="2836" y="0"/>
                  </a:moveTo>
                  <a:cubicBezTo>
                    <a:pt x="2788" y="0"/>
                    <a:pt x="2744" y="15"/>
                    <a:pt x="2703" y="47"/>
                  </a:cubicBezTo>
                  <a:cubicBezTo>
                    <a:pt x="2402" y="281"/>
                    <a:pt x="2569" y="581"/>
                    <a:pt x="2903" y="948"/>
                  </a:cubicBezTo>
                  <a:cubicBezTo>
                    <a:pt x="3303" y="1448"/>
                    <a:pt x="3770" y="1715"/>
                    <a:pt x="3503" y="1949"/>
                  </a:cubicBezTo>
                  <a:cubicBezTo>
                    <a:pt x="3457" y="1986"/>
                    <a:pt x="3402" y="2003"/>
                    <a:pt x="3340" y="2003"/>
                  </a:cubicBezTo>
                  <a:cubicBezTo>
                    <a:pt x="2786" y="2003"/>
                    <a:pt x="1681" y="650"/>
                    <a:pt x="1156" y="650"/>
                  </a:cubicBezTo>
                  <a:cubicBezTo>
                    <a:pt x="1111" y="650"/>
                    <a:pt x="1070" y="660"/>
                    <a:pt x="1035" y="681"/>
                  </a:cubicBezTo>
                  <a:cubicBezTo>
                    <a:pt x="601" y="915"/>
                    <a:pt x="868" y="1515"/>
                    <a:pt x="868" y="1515"/>
                  </a:cubicBezTo>
                  <a:cubicBezTo>
                    <a:pt x="868" y="1515"/>
                    <a:pt x="1" y="1715"/>
                    <a:pt x="868" y="2516"/>
                  </a:cubicBezTo>
                  <a:cubicBezTo>
                    <a:pt x="868" y="2516"/>
                    <a:pt x="368" y="2883"/>
                    <a:pt x="1101" y="3683"/>
                  </a:cubicBezTo>
                  <a:cubicBezTo>
                    <a:pt x="1135" y="4184"/>
                    <a:pt x="1335" y="4617"/>
                    <a:pt x="1669" y="4984"/>
                  </a:cubicBezTo>
                  <a:cubicBezTo>
                    <a:pt x="2202" y="5451"/>
                    <a:pt x="5471" y="6319"/>
                    <a:pt x="5471" y="6319"/>
                  </a:cubicBezTo>
                  <a:cubicBezTo>
                    <a:pt x="5471" y="6319"/>
                    <a:pt x="13055" y="10310"/>
                    <a:pt x="14790" y="10310"/>
                  </a:cubicBezTo>
                  <a:cubicBezTo>
                    <a:pt x="14864" y="10310"/>
                    <a:pt x="14927" y="10303"/>
                    <a:pt x="14978" y="10288"/>
                  </a:cubicBezTo>
                  <a:cubicBezTo>
                    <a:pt x="16279" y="9921"/>
                    <a:pt x="19715" y="8087"/>
                    <a:pt x="19715" y="8087"/>
                  </a:cubicBezTo>
                  <a:cubicBezTo>
                    <a:pt x="19715" y="8087"/>
                    <a:pt x="19281" y="5952"/>
                    <a:pt x="17513" y="5084"/>
                  </a:cubicBezTo>
                  <a:lnTo>
                    <a:pt x="13977" y="7019"/>
                  </a:lnTo>
                  <a:lnTo>
                    <a:pt x="6405" y="4351"/>
                  </a:lnTo>
                  <a:cubicBezTo>
                    <a:pt x="5771" y="3283"/>
                    <a:pt x="5104" y="2282"/>
                    <a:pt x="4304" y="1348"/>
                  </a:cubicBezTo>
                  <a:cubicBezTo>
                    <a:pt x="3584" y="600"/>
                    <a:pt x="3138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5175498" y="2486744"/>
              <a:ext cx="10631" cy="52450"/>
            </a:xfrm>
            <a:custGeom>
              <a:avLst/>
              <a:gdLst/>
              <a:ahLst/>
              <a:cxnLst/>
              <a:rect l="l" t="t" r="r" b="b"/>
              <a:pathLst>
                <a:path w="602" h="2970" fill="none" extrusionOk="0">
                  <a:moveTo>
                    <a:pt x="1" y="0"/>
                  </a:moveTo>
                  <a:cubicBezTo>
                    <a:pt x="1" y="0"/>
                    <a:pt x="501" y="601"/>
                    <a:pt x="134" y="701"/>
                  </a:cubicBezTo>
                  <a:cubicBezTo>
                    <a:pt x="134" y="701"/>
                    <a:pt x="601" y="1335"/>
                    <a:pt x="1" y="1335"/>
                  </a:cubicBezTo>
                  <a:cubicBezTo>
                    <a:pt x="201" y="1601"/>
                    <a:pt x="268" y="1935"/>
                    <a:pt x="168" y="2269"/>
                  </a:cubicBezTo>
                  <a:cubicBezTo>
                    <a:pt x="401" y="2402"/>
                    <a:pt x="501" y="2702"/>
                    <a:pt x="434" y="2969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5213202" y="2506187"/>
              <a:ext cx="13563" cy="34172"/>
            </a:xfrm>
            <a:custGeom>
              <a:avLst/>
              <a:gdLst/>
              <a:ahLst/>
              <a:cxnLst/>
              <a:rect l="l" t="t" r="r" b="b"/>
              <a:pathLst>
                <a:path w="768" h="1935" fill="none" extrusionOk="0">
                  <a:moveTo>
                    <a:pt x="1" y="0"/>
                  </a:moveTo>
                  <a:cubicBezTo>
                    <a:pt x="1" y="0"/>
                    <a:pt x="234" y="1534"/>
                    <a:pt x="768" y="1935"/>
                  </a:cubicBezTo>
                </a:path>
              </a:pathLst>
            </a:custGeom>
            <a:noFill/>
            <a:ln w="1085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5052975" y="1934190"/>
              <a:ext cx="203249" cy="206198"/>
            </a:xfrm>
            <a:custGeom>
              <a:avLst/>
              <a:gdLst/>
              <a:ahLst/>
              <a:cxnLst/>
              <a:rect l="l" t="t" r="r" b="b"/>
              <a:pathLst>
                <a:path w="11509" h="11676" extrusionOk="0">
                  <a:moveTo>
                    <a:pt x="6105" y="0"/>
                  </a:moveTo>
                  <a:cubicBezTo>
                    <a:pt x="5871" y="300"/>
                    <a:pt x="5805" y="701"/>
                    <a:pt x="5871" y="1068"/>
                  </a:cubicBezTo>
                  <a:cubicBezTo>
                    <a:pt x="5871" y="1068"/>
                    <a:pt x="5604" y="300"/>
                    <a:pt x="4971" y="200"/>
                  </a:cubicBezTo>
                  <a:lnTo>
                    <a:pt x="4971" y="200"/>
                  </a:lnTo>
                  <a:cubicBezTo>
                    <a:pt x="4904" y="467"/>
                    <a:pt x="4937" y="767"/>
                    <a:pt x="5071" y="1034"/>
                  </a:cubicBezTo>
                  <a:cubicBezTo>
                    <a:pt x="5071" y="1034"/>
                    <a:pt x="4657" y="561"/>
                    <a:pt x="4191" y="561"/>
                  </a:cubicBezTo>
                  <a:cubicBezTo>
                    <a:pt x="4162" y="561"/>
                    <a:pt x="4133" y="563"/>
                    <a:pt x="4103" y="567"/>
                  </a:cubicBezTo>
                  <a:cubicBezTo>
                    <a:pt x="4037" y="834"/>
                    <a:pt x="4103" y="1134"/>
                    <a:pt x="4270" y="1401"/>
                  </a:cubicBezTo>
                  <a:cubicBezTo>
                    <a:pt x="4270" y="1401"/>
                    <a:pt x="3950" y="1188"/>
                    <a:pt x="3634" y="1188"/>
                  </a:cubicBezTo>
                  <a:cubicBezTo>
                    <a:pt x="3555" y="1188"/>
                    <a:pt x="3476" y="1201"/>
                    <a:pt x="3403" y="1234"/>
                  </a:cubicBezTo>
                  <a:cubicBezTo>
                    <a:pt x="3370" y="1501"/>
                    <a:pt x="3503" y="1768"/>
                    <a:pt x="3703" y="1935"/>
                  </a:cubicBezTo>
                  <a:cubicBezTo>
                    <a:pt x="3546" y="1830"/>
                    <a:pt x="3371" y="1780"/>
                    <a:pt x="3192" y="1780"/>
                  </a:cubicBezTo>
                  <a:cubicBezTo>
                    <a:pt x="3028" y="1780"/>
                    <a:pt x="2862" y="1822"/>
                    <a:pt x="2702" y="1902"/>
                  </a:cubicBezTo>
                  <a:cubicBezTo>
                    <a:pt x="2802" y="2168"/>
                    <a:pt x="2969" y="2402"/>
                    <a:pt x="3236" y="2535"/>
                  </a:cubicBezTo>
                  <a:cubicBezTo>
                    <a:pt x="3236" y="2535"/>
                    <a:pt x="2602" y="2602"/>
                    <a:pt x="2469" y="2969"/>
                  </a:cubicBezTo>
                  <a:cubicBezTo>
                    <a:pt x="2602" y="3169"/>
                    <a:pt x="2836" y="3303"/>
                    <a:pt x="3103" y="3303"/>
                  </a:cubicBezTo>
                  <a:cubicBezTo>
                    <a:pt x="2936" y="3369"/>
                    <a:pt x="2802" y="3469"/>
                    <a:pt x="2669" y="3569"/>
                  </a:cubicBezTo>
                  <a:cubicBezTo>
                    <a:pt x="2636" y="3503"/>
                    <a:pt x="2536" y="3436"/>
                    <a:pt x="2469" y="3369"/>
                  </a:cubicBezTo>
                  <a:cubicBezTo>
                    <a:pt x="2469" y="3369"/>
                    <a:pt x="2169" y="3636"/>
                    <a:pt x="2302" y="4403"/>
                  </a:cubicBezTo>
                  <a:cubicBezTo>
                    <a:pt x="2302" y="4403"/>
                    <a:pt x="1935" y="3803"/>
                    <a:pt x="1602" y="3803"/>
                  </a:cubicBezTo>
                  <a:cubicBezTo>
                    <a:pt x="1502" y="4136"/>
                    <a:pt x="1602" y="4437"/>
                    <a:pt x="1768" y="4704"/>
                  </a:cubicBezTo>
                  <a:cubicBezTo>
                    <a:pt x="1535" y="4470"/>
                    <a:pt x="1201" y="4370"/>
                    <a:pt x="834" y="4370"/>
                  </a:cubicBezTo>
                  <a:cubicBezTo>
                    <a:pt x="868" y="4737"/>
                    <a:pt x="1068" y="5037"/>
                    <a:pt x="1335" y="5204"/>
                  </a:cubicBezTo>
                  <a:cubicBezTo>
                    <a:pt x="1180" y="5146"/>
                    <a:pt x="1002" y="5110"/>
                    <a:pt x="822" y="5110"/>
                  </a:cubicBezTo>
                  <a:cubicBezTo>
                    <a:pt x="691" y="5110"/>
                    <a:pt x="560" y="5129"/>
                    <a:pt x="434" y="5171"/>
                  </a:cubicBezTo>
                  <a:cubicBezTo>
                    <a:pt x="534" y="5404"/>
                    <a:pt x="768" y="5604"/>
                    <a:pt x="1035" y="5671"/>
                  </a:cubicBezTo>
                  <a:cubicBezTo>
                    <a:pt x="963" y="5662"/>
                    <a:pt x="894" y="5658"/>
                    <a:pt x="827" y="5658"/>
                  </a:cubicBezTo>
                  <a:cubicBezTo>
                    <a:pt x="643" y="5658"/>
                    <a:pt x="472" y="5689"/>
                    <a:pt x="301" y="5738"/>
                  </a:cubicBezTo>
                  <a:cubicBezTo>
                    <a:pt x="401" y="5938"/>
                    <a:pt x="601" y="6105"/>
                    <a:pt x="834" y="6171"/>
                  </a:cubicBezTo>
                  <a:cubicBezTo>
                    <a:pt x="745" y="6149"/>
                    <a:pt x="653" y="6138"/>
                    <a:pt x="559" y="6138"/>
                  </a:cubicBezTo>
                  <a:cubicBezTo>
                    <a:pt x="371" y="6138"/>
                    <a:pt x="178" y="6182"/>
                    <a:pt x="0" y="6271"/>
                  </a:cubicBezTo>
                  <a:cubicBezTo>
                    <a:pt x="167" y="6572"/>
                    <a:pt x="467" y="6805"/>
                    <a:pt x="834" y="6872"/>
                  </a:cubicBezTo>
                  <a:cubicBezTo>
                    <a:pt x="801" y="6870"/>
                    <a:pt x="769" y="6869"/>
                    <a:pt x="738" y="6869"/>
                  </a:cubicBezTo>
                  <a:cubicBezTo>
                    <a:pt x="122" y="6869"/>
                    <a:pt x="0" y="7172"/>
                    <a:pt x="0" y="7172"/>
                  </a:cubicBezTo>
                  <a:cubicBezTo>
                    <a:pt x="167" y="7405"/>
                    <a:pt x="434" y="7572"/>
                    <a:pt x="734" y="7606"/>
                  </a:cubicBezTo>
                  <a:cubicBezTo>
                    <a:pt x="267" y="7739"/>
                    <a:pt x="201" y="8006"/>
                    <a:pt x="201" y="8006"/>
                  </a:cubicBezTo>
                  <a:lnTo>
                    <a:pt x="501" y="8806"/>
                  </a:lnTo>
                  <a:cubicBezTo>
                    <a:pt x="660" y="8982"/>
                    <a:pt x="881" y="9028"/>
                    <a:pt x="1068" y="9028"/>
                  </a:cubicBezTo>
                  <a:cubicBezTo>
                    <a:pt x="1271" y="9028"/>
                    <a:pt x="1435" y="8973"/>
                    <a:pt x="1435" y="8973"/>
                  </a:cubicBezTo>
                  <a:lnTo>
                    <a:pt x="1435" y="8973"/>
                  </a:lnTo>
                  <a:cubicBezTo>
                    <a:pt x="1235" y="9140"/>
                    <a:pt x="1135" y="9340"/>
                    <a:pt x="1101" y="9607"/>
                  </a:cubicBezTo>
                  <a:cubicBezTo>
                    <a:pt x="1220" y="9647"/>
                    <a:pt x="1338" y="9665"/>
                    <a:pt x="1457" y="9665"/>
                  </a:cubicBezTo>
                  <a:cubicBezTo>
                    <a:pt x="1638" y="9665"/>
                    <a:pt x="1820" y="9621"/>
                    <a:pt x="2002" y="9540"/>
                  </a:cubicBezTo>
                  <a:lnTo>
                    <a:pt x="2002" y="9540"/>
                  </a:lnTo>
                  <a:cubicBezTo>
                    <a:pt x="1835" y="9807"/>
                    <a:pt x="1802" y="10107"/>
                    <a:pt x="1902" y="10374"/>
                  </a:cubicBezTo>
                  <a:cubicBezTo>
                    <a:pt x="2435" y="10374"/>
                    <a:pt x="2702" y="9708"/>
                    <a:pt x="2702" y="9707"/>
                  </a:cubicBezTo>
                  <a:lnTo>
                    <a:pt x="2702" y="9707"/>
                  </a:lnTo>
                  <a:cubicBezTo>
                    <a:pt x="2602" y="9974"/>
                    <a:pt x="2669" y="10308"/>
                    <a:pt x="2836" y="10508"/>
                  </a:cubicBezTo>
                  <a:cubicBezTo>
                    <a:pt x="3269" y="10508"/>
                    <a:pt x="3470" y="9907"/>
                    <a:pt x="3470" y="9907"/>
                  </a:cubicBezTo>
                  <a:cubicBezTo>
                    <a:pt x="3470" y="10207"/>
                    <a:pt x="3603" y="10508"/>
                    <a:pt x="3803" y="10708"/>
                  </a:cubicBezTo>
                  <a:cubicBezTo>
                    <a:pt x="4137" y="10508"/>
                    <a:pt x="4337" y="10141"/>
                    <a:pt x="4370" y="9774"/>
                  </a:cubicBezTo>
                  <a:cubicBezTo>
                    <a:pt x="4370" y="10074"/>
                    <a:pt x="4504" y="10341"/>
                    <a:pt x="4737" y="10508"/>
                  </a:cubicBezTo>
                  <a:cubicBezTo>
                    <a:pt x="4904" y="10374"/>
                    <a:pt x="5004" y="10174"/>
                    <a:pt x="5037" y="9941"/>
                  </a:cubicBezTo>
                  <a:cubicBezTo>
                    <a:pt x="5135" y="9980"/>
                    <a:pt x="5233" y="9996"/>
                    <a:pt x="5324" y="9996"/>
                  </a:cubicBezTo>
                  <a:cubicBezTo>
                    <a:pt x="5388" y="9996"/>
                    <a:pt x="5449" y="9988"/>
                    <a:pt x="5504" y="9974"/>
                  </a:cubicBezTo>
                  <a:cubicBezTo>
                    <a:pt x="5571" y="10007"/>
                    <a:pt x="5638" y="10041"/>
                    <a:pt x="5705" y="10041"/>
                  </a:cubicBezTo>
                  <a:cubicBezTo>
                    <a:pt x="5538" y="10241"/>
                    <a:pt x="5471" y="10474"/>
                    <a:pt x="5471" y="10708"/>
                  </a:cubicBezTo>
                  <a:cubicBezTo>
                    <a:pt x="5544" y="10721"/>
                    <a:pt x="5619" y="10728"/>
                    <a:pt x="5694" y="10728"/>
                  </a:cubicBezTo>
                  <a:cubicBezTo>
                    <a:pt x="5994" y="10728"/>
                    <a:pt x="6298" y="10621"/>
                    <a:pt x="6538" y="10408"/>
                  </a:cubicBezTo>
                  <a:lnTo>
                    <a:pt x="6538" y="10408"/>
                  </a:lnTo>
                  <a:cubicBezTo>
                    <a:pt x="6305" y="10641"/>
                    <a:pt x="6205" y="10941"/>
                    <a:pt x="6272" y="11242"/>
                  </a:cubicBezTo>
                  <a:cubicBezTo>
                    <a:pt x="6672" y="11242"/>
                    <a:pt x="7039" y="11041"/>
                    <a:pt x="7239" y="10708"/>
                  </a:cubicBezTo>
                  <a:lnTo>
                    <a:pt x="7239" y="10708"/>
                  </a:lnTo>
                  <a:cubicBezTo>
                    <a:pt x="7106" y="11008"/>
                    <a:pt x="7139" y="11375"/>
                    <a:pt x="7306" y="11675"/>
                  </a:cubicBezTo>
                  <a:cubicBezTo>
                    <a:pt x="7706" y="11475"/>
                    <a:pt x="8006" y="11108"/>
                    <a:pt x="8073" y="10674"/>
                  </a:cubicBezTo>
                  <a:cubicBezTo>
                    <a:pt x="8073" y="10941"/>
                    <a:pt x="8240" y="11208"/>
                    <a:pt x="8473" y="11375"/>
                  </a:cubicBezTo>
                  <a:cubicBezTo>
                    <a:pt x="8673" y="11141"/>
                    <a:pt x="8807" y="10875"/>
                    <a:pt x="8807" y="10574"/>
                  </a:cubicBezTo>
                  <a:cubicBezTo>
                    <a:pt x="9007" y="11041"/>
                    <a:pt x="9240" y="11108"/>
                    <a:pt x="9240" y="11108"/>
                  </a:cubicBezTo>
                  <a:cubicBezTo>
                    <a:pt x="9541" y="10875"/>
                    <a:pt x="9474" y="10241"/>
                    <a:pt x="9474" y="10241"/>
                  </a:cubicBezTo>
                  <a:lnTo>
                    <a:pt x="9474" y="10241"/>
                  </a:lnTo>
                  <a:cubicBezTo>
                    <a:pt x="9541" y="10441"/>
                    <a:pt x="9707" y="10608"/>
                    <a:pt x="9941" y="10674"/>
                  </a:cubicBezTo>
                  <a:cubicBezTo>
                    <a:pt x="10141" y="10408"/>
                    <a:pt x="10208" y="10041"/>
                    <a:pt x="10108" y="9707"/>
                  </a:cubicBezTo>
                  <a:lnTo>
                    <a:pt x="10108" y="9707"/>
                  </a:lnTo>
                  <a:cubicBezTo>
                    <a:pt x="10224" y="9882"/>
                    <a:pt x="10442" y="9980"/>
                    <a:pt x="10651" y="9980"/>
                  </a:cubicBezTo>
                  <a:cubicBezTo>
                    <a:pt x="10682" y="9980"/>
                    <a:pt x="10712" y="9978"/>
                    <a:pt x="10741" y="9974"/>
                  </a:cubicBezTo>
                  <a:cubicBezTo>
                    <a:pt x="10942" y="9640"/>
                    <a:pt x="10575" y="9107"/>
                    <a:pt x="10575" y="9107"/>
                  </a:cubicBezTo>
                  <a:lnTo>
                    <a:pt x="10575" y="9107"/>
                  </a:lnTo>
                  <a:cubicBezTo>
                    <a:pt x="10699" y="9153"/>
                    <a:pt x="10830" y="9178"/>
                    <a:pt x="10961" y="9178"/>
                  </a:cubicBezTo>
                  <a:cubicBezTo>
                    <a:pt x="11113" y="9178"/>
                    <a:pt x="11266" y="9145"/>
                    <a:pt x="11409" y="9073"/>
                  </a:cubicBezTo>
                  <a:lnTo>
                    <a:pt x="11442" y="8106"/>
                  </a:lnTo>
                  <a:cubicBezTo>
                    <a:pt x="11342" y="7706"/>
                    <a:pt x="10741" y="7539"/>
                    <a:pt x="10741" y="7539"/>
                  </a:cubicBezTo>
                  <a:cubicBezTo>
                    <a:pt x="11042" y="7506"/>
                    <a:pt x="11309" y="7372"/>
                    <a:pt x="11509" y="7139"/>
                  </a:cubicBezTo>
                  <a:cubicBezTo>
                    <a:pt x="11242" y="6705"/>
                    <a:pt x="10508" y="6705"/>
                    <a:pt x="10508" y="6705"/>
                  </a:cubicBezTo>
                  <a:cubicBezTo>
                    <a:pt x="10775" y="6638"/>
                    <a:pt x="11042" y="6471"/>
                    <a:pt x="11208" y="6205"/>
                  </a:cubicBezTo>
                  <a:cubicBezTo>
                    <a:pt x="11021" y="6055"/>
                    <a:pt x="10796" y="6008"/>
                    <a:pt x="10588" y="6008"/>
                  </a:cubicBezTo>
                  <a:cubicBezTo>
                    <a:pt x="10241" y="6008"/>
                    <a:pt x="9941" y="6138"/>
                    <a:pt x="9941" y="6138"/>
                  </a:cubicBezTo>
                  <a:cubicBezTo>
                    <a:pt x="10274" y="5938"/>
                    <a:pt x="10541" y="5638"/>
                    <a:pt x="10641" y="5237"/>
                  </a:cubicBezTo>
                  <a:cubicBezTo>
                    <a:pt x="10550" y="5197"/>
                    <a:pt x="10454" y="5181"/>
                    <a:pt x="10358" y="5181"/>
                  </a:cubicBezTo>
                  <a:cubicBezTo>
                    <a:pt x="9889" y="5181"/>
                    <a:pt x="9407" y="5571"/>
                    <a:pt x="9407" y="5571"/>
                  </a:cubicBezTo>
                  <a:cubicBezTo>
                    <a:pt x="9407" y="5571"/>
                    <a:pt x="9841" y="5004"/>
                    <a:pt x="9741" y="4603"/>
                  </a:cubicBezTo>
                  <a:cubicBezTo>
                    <a:pt x="9507" y="4603"/>
                    <a:pt x="9307" y="4704"/>
                    <a:pt x="9174" y="4870"/>
                  </a:cubicBezTo>
                  <a:cubicBezTo>
                    <a:pt x="9107" y="4804"/>
                    <a:pt x="9040" y="4704"/>
                    <a:pt x="8940" y="4670"/>
                  </a:cubicBezTo>
                  <a:cubicBezTo>
                    <a:pt x="8940" y="4603"/>
                    <a:pt x="8940" y="4537"/>
                    <a:pt x="8907" y="4470"/>
                  </a:cubicBezTo>
                  <a:cubicBezTo>
                    <a:pt x="9140" y="4437"/>
                    <a:pt x="9307" y="4303"/>
                    <a:pt x="9441" y="4136"/>
                  </a:cubicBezTo>
                  <a:cubicBezTo>
                    <a:pt x="9441" y="4136"/>
                    <a:pt x="9340" y="3803"/>
                    <a:pt x="8607" y="3803"/>
                  </a:cubicBezTo>
                  <a:cubicBezTo>
                    <a:pt x="8974" y="3736"/>
                    <a:pt x="9274" y="3536"/>
                    <a:pt x="9441" y="3236"/>
                  </a:cubicBezTo>
                  <a:cubicBezTo>
                    <a:pt x="9270" y="3138"/>
                    <a:pt x="9063" y="3076"/>
                    <a:pt x="8847" y="3076"/>
                  </a:cubicBezTo>
                  <a:cubicBezTo>
                    <a:pt x="8768" y="3076"/>
                    <a:pt x="8687" y="3085"/>
                    <a:pt x="8607" y="3102"/>
                  </a:cubicBezTo>
                  <a:cubicBezTo>
                    <a:pt x="8840" y="3036"/>
                    <a:pt x="9040" y="2902"/>
                    <a:pt x="9207" y="2702"/>
                  </a:cubicBezTo>
                  <a:cubicBezTo>
                    <a:pt x="9032" y="2627"/>
                    <a:pt x="8838" y="2590"/>
                    <a:pt x="8654" y="2590"/>
                  </a:cubicBezTo>
                  <a:cubicBezTo>
                    <a:pt x="8592" y="2590"/>
                    <a:pt x="8532" y="2594"/>
                    <a:pt x="8473" y="2602"/>
                  </a:cubicBezTo>
                  <a:cubicBezTo>
                    <a:pt x="8740" y="2535"/>
                    <a:pt x="8940" y="2369"/>
                    <a:pt x="9107" y="2135"/>
                  </a:cubicBezTo>
                  <a:cubicBezTo>
                    <a:pt x="8957" y="2085"/>
                    <a:pt x="8798" y="2060"/>
                    <a:pt x="8640" y="2060"/>
                  </a:cubicBezTo>
                  <a:cubicBezTo>
                    <a:pt x="8482" y="2060"/>
                    <a:pt x="8323" y="2085"/>
                    <a:pt x="8173" y="2135"/>
                  </a:cubicBezTo>
                  <a:cubicBezTo>
                    <a:pt x="8473" y="1968"/>
                    <a:pt x="8673" y="1668"/>
                    <a:pt x="8740" y="1334"/>
                  </a:cubicBezTo>
                  <a:cubicBezTo>
                    <a:pt x="8693" y="1330"/>
                    <a:pt x="8647" y="1328"/>
                    <a:pt x="8602" y="1328"/>
                  </a:cubicBezTo>
                  <a:cubicBezTo>
                    <a:pt x="8289" y="1328"/>
                    <a:pt x="8006" y="1427"/>
                    <a:pt x="7773" y="1601"/>
                  </a:cubicBezTo>
                  <a:cubicBezTo>
                    <a:pt x="7973" y="1368"/>
                    <a:pt x="8073" y="1034"/>
                    <a:pt x="8006" y="734"/>
                  </a:cubicBezTo>
                  <a:cubicBezTo>
                    <a:pt x="7989" y="731"/>
                    <a:pt x="7971" y="729"/>
                    <a:pt x="7953" y="729"/>
                  </a:cubicBezTo>
                  <a:cubicBezTo>
                    <a:pt x="7632" y="729"/>
                    <a:pt x="7272" y="1268"/>
                    <a:pt x="7272" y="1268"/>
                  </a:cubicBezTo>
                  <a:cubicBezTo>
                    <a:pt x="7439" y="501"/>
                    <a:pt x="7172" y="234"/>
                    <a:pt x="7172" y="234"/>
                  </a:cubicBezTo>
                  <a:cubicBezTo>
                    <a:pt x="6805" y="400"/>
                    <a:pt x="6639" y="1101"/>
                    <a:pt x="6639" y="1101"/>
                  </a:cubicBezTo>
                  <a:cubicBezTo>
                    <a:pt x="6639" y="1101"/>
                    <a:pt x="6605" y="234"/>
                    <a:pt x="6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5105407" y="2068492"/>
              <a:ext cx="103700" cy="140803"/>
            </a:xfrm>
            <a:custGeom>
              <a:avLst/>
              <a:gdLst/>
              <a:ahLst/>
              <a:cxnLst/>
              <a:rect l="l" t="t" r="r" b="b"/>
              <a:pathLst>
                <a:path w="5872" h="7973" extrusionOk="0">
                  <a:moveTo>
                    <a:pt x="4370" y="1"/>
                  </a:moveTo>
                  <a:cubicBezTo>
                    <a:pt x="4270" y="768"/>
                    <a:pt x="4137" y="1502"/>
                    <a:pt x="3936" y="2236"/>
                  </a:cubicBezTo>
                  <a:cubicBezTo>
                    <a:pt x="3636" y="2869"/>
                    <a:pt x="3303" y="3503"/>
                    <a:pt x="2969" y="4104"/>
                  </a:cubicBezTo>
                  <a:cubicBezTo>
                    <a:pt x="2969" y="4104"/>
                    <a:pt x="1868" y="1935"/>
                    <a:pt x="1835" y="1602"/>
                  </a:cubicBezTo>
                  <a:cubicBezTo>
                    <a:pt x="1835" y="1068"/>
                    <a:pt x="1935" y="534"/>
                    <a:pt x="2068" y="34"/>
                  </a:cubicBezTo>
                  <a:lnTo>
                    <a:pt x="1902" y="34"/>
                  </a:lnTo>
                  <a:lnTo>
                    <a:pt x="1501" y="1435"/>
                  </a:lnTo>
                  <a:lnTo>
                    <a:pt x="234" y="368"/>
                  </a:lnTo>
                  <a:lnTo>
                    <a:pt x="0" y="434"/>
                  </a:lnTo>
                  <a:cubicBezTo>
                    <a:pt x="501" y="768"/>
                    <a:pt x="934" y="1201"/>
                    <a:pt x="1301" y="1702"/>
                  </a:cubicBezTo>
                  <a:cubicBezTo>
                    <a:pt x="2135" y="2936"/>
                    <a:pt x="2836" y="5538"/>
                    <a:pt x="2702" y="7940"/>
                  </a:cubicBezTo>
                  <a:lnTo>
                    <a:pt x="3936" y="7973"/>
                  </a:lnTo>
                  <a:cubicBezTo>
                    <a:pt x="3903" y="6605"/>
                    <a:pt x="3369" y="5304"/>
                    <a:pt x="3536" y="4537"/>
                  </a:cubicBezTo>
                  <a:cubicBezTo>
                    <a:pt x="3736" y="3837"/>
                    <a:pt x="4036" y="3170"/>
                    <a:pt x="4370" y="2536"/>
                  </a:cubicBezTo>
                  <a:lnTo>
                    <a:pt x="5871" y="468"/>
                  </a:lnTo>
                  <a:lnTo>
                    <a:pt x="5671" y="468"/>
                  </a:lnTo>
                  <a:lnTo>
                    <a:pt x="4337" y="1969"/>
                  </a:lnTo>
                  <a:lnTo>
                    <a:pt x="4503" y="34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chemeClr val="accent3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5018910" y="2147726"/>
              <a:ext cx="312812" cy="213280"/>
            </a:xfrm>
            <a:custGeom>
              <a:avLst/>
              <a:gdLst/>
              <a:ahLst/>
              <a:cxnLst/>
              <a:rect l="l" t="t" r="r" b="b"/>
              <a:pathLst>
                <a:path w="17713" h="12077" extrusionOk="0">
                  <a:moveTo>
                    <a:pt x="13210" y="1"/>
                  </a:moveTo>
                  <a:cubicBezTo>
                    <a:pt x="12576" y="334"/>
                    <a:pt x="12609" y="1368"/>
                    <a:pt x="12609" y="1368"/>
                  </a:cubicBezTo>
                  <a:cubicBezTo>
                    <a:pt x="12609" y="1368"/>
                    <a:pt x="12376" y="534"/>
                    <a:pt x="11942" y="368"/>
                  </a:cubicBezTo>
                  <a:cubicBezTo>
                    <a:pt x="11942" y="368"/>
                    <a:pt x="11608" y="735"/>
                    <a:pt x="11909" y="1602"/>
                  </a:cubicBezTo>
                  <a:cubicBezTo>
                    <a:pt x="11909" y="1602"/>
                    <a:pt x="11425" y="997"/>
                    <a:pt x="11033" y="997"/>
                  </a:cubicBezTo>
                  <a:cubicBezTo>
                    <a:pt x="11013" y="997"/>
                    <a:pt x="10994" y="998"/>
                    <a:pt x="10975" y="1001"/>
                  </a:cubicBezTo>
                  <a:cubicBezTo>
                    <a:pt x="10975" y="1001"/>
                    <a:pt x="10841" y="1402"/>
                    <a:pt x="11342" y="2036"/>
                  </a:cubicBezTo>
                  <a:cubicBezTo>
                    <a:pt x="11089" y="1859"/>
                    <a:pt x="10779" y="1778"/>
                    <a:pt x="10469" y="1778"/>
                  </a:cubicBezTo>
                  <a:cubicBezTo>
                    <a:pt x="10370" y="1778"/>
                    <a:pt x="10271" y="1786"/>
                    <a:pt x="10174" y="1802"/>
                  </a:cubicBezTo>
                  <a:cubicBezTo>
                    <a:pt x="10274" y="2202"/>
                    <a:pt x="10508" y="2536"/>
                    <a:pt x="10875" y="2703"/>
                  </a:cubicBezTo>
                  <a:cubicBezTo>
                    <a:pt x="10743" y="2663"/>
                    <a:pt x="10601" y="2645"/>
                    <a:pt x="10457" y="2645"/>
                  </a:cubicBezTo>
                  <a:cubicBezTo>
                    <a:pt x="10236" y="2645"/>
                    <a:pt x="10009" y="2689"/>
                    <a:pt x="9807" y="2769"/>
                  </a:cubicBezTo>
                  <a:cubicBezTo>
                    <a:pt x="9874" y="2903"/>
                    <a:pt x="9974" y="2970"/>
                    <a:pt x="10074" y="3070"/>
                  </a:cubicBezTo>
                  <a:cubicBezTo>
                    <a:pt x="9974" y="3170"/>
                    <a:pt x="9874" y="3303"/>
                    <a:pt x="9774" y="3437"/>
                  </a:cubicBezTo>
                  <a:lnTo>
                    <a:pt x="9740" y="3470"/>
                  </a:lnTo>
                  <a:lnTo>
                    <a:pt x="9740" y="3503"/>
                  </a:lnTo>
                  <a:cubicBezTo>
                    <a:pt x="9740" y="3503"/>
                    <a:pt x="9740" y="3537"/>
                    <a:pt x="9740" y="3537"/>
                  </a:cubicBezTo>
                  <a:lnTo>
                    <a:pt x="9640" y="3503"/>
                  </a:lnTo>
                  <a:cubicBezTo>
                    <a:pt x="9607" y="3170"/>
                    <a:pt x="9507" y="2836"/>
                    <a:pt x="9273" y="2569"/>
                  </a:cubicBezTo>
                  <a:cubicBezTo>
                    <a:pt x="8940" y="2803"/>
                    <a:pt x="8740" y="3203"/>
                    <a:pt x="8740" y="3603"/>
                  </a:cubicBezTo>
                  <a:lnTo>
                    <a:pt x="8606" y="3637"/>
                  </a:lnTo>
                  <a:lnTo>
                    <a:pt x="8573" y="3570"/>
                  </a:lnTo>
                  <a:cubicBezTo>
                    <a:pt x="8773" y="3336"/>
                    <a:pt x="8840" y="3003"/>
                    <a:pt x="8806" y="2703"/>
                  </a:cubicBezTo>
                  <a:cubicBezTo>
                    <a:pt x="8711" y="2661"/>
                    <a:pt x="8607" y="2644"/>
                    <a:pt x="8502" y="2644"/>
                  </a:cubicBezTo>
                  <a:cubicBezTo>
                    <a:pt x="8022" y="2644"/>
                    <a:pt x="7505" y="3003"/>
                    <a:pt x="7505" y="3003"/>
                  </a:cubicBezTo>
                  <a:cubicBezTo>
                    <a:pt x="7739" y="2636"/>
                    <a:pt x="7806" y="2169"/>
                    <a:pt x="7706" y="1735"/>
                  </a:cubicBezTo>
                  <a:cubicBezTo>
                    <a:pt x="7678" y="1733"/>
                    <a:pt x="7651" y="1732"/>
                    <a:pt x="7624" y="1732"/>
                  </a:cubicBezTo>
                  <a:cubicBezTo>
                    <a:pt x="6921" y="1732"/>
                    <a:pt x="6271" y="2536"/>
                    <a:pt x="6271" y="2536"/>
                  </a:cubicBezTo>
                  <a:cubicBezTo>
                    <a:pt x="6471" y="2136"/>
                    <a:pt x="6505" y="1669"/>
                    <a:pt x="6371" y="1268"/>
                  </a:cubicBezTo>
                  <a:lnTo>
                    <a:pt x="6371" y="1268"/>
                  </a:lnTo>
                  <a:cubicBezTo>
                    <a:pt x="5437" y="1435"/>
                    <a:pt x="5104" y="2636"/>
                    <a:pt x="5104" y="2636"/>
                  </a:cubicBezTo>
                  <a:cubicBezTo>
                    <a:pt x="5204" y="2069"/>
                    <a:pt x="5037" y="1502"/>
                    <a:pt x="4703" y="1035"/>
                  </a:cubicBezTo>
                  <a:cubicBezTo>
                    <a:pt x="3936" y="1468"/>
                    <a:pt x="3970" y="2736"/>
                    <a:pt x="3970" y="2736"/>
                  </a:cubicBezTo>
                  <a:cubicBezTo>
                    <a:pt x="3970" y="2736"/>
                    <a:pt x="3669" y="1702"/>
                    <a:pt x="3102" y="1502"/>
                  </a:cubicBezTo>
                  <a:cubicBezTo>
                    <a:pt x="3102" y="1502"/>
                    <a:pt x="2702" y="1935"/>
                    <a:pt x="3069" y="3036"/>
                  </a:cubicBezTo>
                  <a:cubicBezTo>
                    <a:pt x="3069" y="3036"/>
                    <a:pt x="2505" y="2294"/>
                    <a:pt x="1965" y="2294"/>
                  </a:cubicBezTo>
                  <a:cubicBezTo>
                    <a:pt x="1933" y="2294"/>
                    <a:pt x="1900" y="2297"/>
                    <a:pt x="1868" y="2302"/>
                  </a:cubicBezTo>
                  <a:cubicBezTo>
                    <a:pt x="1868" y="2302"/>
                    <a:pt x="1735" y="2803"/>
                    <a:pt x="2335" y="3603"/>
                  </a:cubicBezTo>
                  <a:cubicBezTo>
                    <a:pt x="2035" y="3378"/>
                    <a:pt x="1660" y="3266"/>
                    <a:pt x="1280" y="3266"/>
                  </a:cubicBezTo>
                  <a:cubicBezTo>
                    <a:pt x="1153" y="3266"/>
                    <a:pt x="1026" y="3278"/>
                    <a:pt x="901" y="3303"/>
                  </a:cubicBezTo>
                  <a:cubicBezTo>
                    <a:pt x="1001" y="3803"/>
                    <a:pt x="1334" y="4204"/>
                    <a:pt x="1801" y="4404"/>
                  </a:cubicBezTo>
                  <a:cubicBezTo>
                    <a:pt x="1634" y="4368"/>
                    <a:pt x="1462" y="4349"/>
                    <a:pt x="1292" y="4349"/>
                  </a:cubicBezTo>
                  <a:cubicBezTo>
                    <a:pt x="988" y="4349"/>
                    <a:pt x="690" y="4409"/>
                    <a:pt x="434" y="4537"/>
                  </a:cubicBezTo>
                  <a:cubicBezTo>
                    <a:pt x="667" y="4871"/>
                    <a:pt x="1001" y="5104"/>
                    <a:pt x="1401" y="5171"/>
                  </a:cubicBezTo>
                  <a:cubicBezTo>
                    <a:pt x="1353" y="5167"/>
                    <a:pt x="1305" y="5165"/>
                    <a:pt x="1256" y="5165"/>
                  </a:cubicBezTo>
                  <a:cubicBezTo>
                    <a:pt x="938" y="5165"/>
                    <a:pt x="623" y="5255"/>
                    <a:pt x="334" y="5371"/>
                  </a:cubicBezTo>
                  <a:cubicBezTo>
                    <a:pt x="567" y="5671"/>
                    <a:pt x="867" y="5838"/>
                    <a:pt x="1234" y="5905"/>
                  </a:cubicBezTo>
                  <a:cubicBezTo>
                    <a:pt x="1180" y="5901"/>
                    <a:pt x="1126" y="5899"/>
                    <a:pt x="1072" y="5899"/>
                  </a:cubicBezTo>
                  <a:cubicBezTo>
                    <a:pt x="693" y="5899"/>
                    <a:pt x="321" y="6001"/>
                    <a:pt x="0" y="6205"/>
                  </a:cubicBezTo>
                  <a:cubicBezTo>
                    <a:pt x="367" y="6872"/>
                    <a:pt x="1301" y="6939"/>
                    <a:pt x="1301" y="6939"/>
                  </a:cubicBezTo>
                  <a:cubicBezTo>
                    <a:pt x="267" y="7039"/>
                    <a:pt x="134" y="7506"/>
                    <a:pt x="134" y="7506"/>
                  </a:cubicBezTo>
                  <a:cubicBezTo>
                    <a:pt x="434" y="7840"/>
                    <a:pt x="867" y="8040"/>
                    <a:pt x="1301" y="8040"/>
                  </a:cubicBezTo>
                  <a:cubicBezTo>
                    <a:pt x="634" y="8340"/>
                    <a:pt x="567" y="8707"/>
                    <a:pt x="567" y="8707"/>
                  </a:cubicBezTo>
                  <a:lnTo>
                    <a:pt x="1134" y="9875"/>
                  </a:lnTo>
                  <a:cubicBezTo>
                    <a:pt x="1352" y="10067"/>
                    <a:pt x="1615" y="10126"/>
                    <a:pt x="1855" y="10126"/>
                  </a:cubicBezTo>
                  <a:cubicBezTo>
                    <a:pt x="2240" y="10126"/>
                    <a:pt x="2568" y="9975"/>
                    <a:pt x="2569" y="9975"/>
                  </a:cubicBezTo>
                  <a:lnTo>
                    <a:pt x="2569" y="9975"/>
                  </a:lnTo>
                  <a:cubicBezTo>
                    <a:pt x="2302" y="10208"/>
                    <a:pt x="2168" y="10575"/>
                    <a:pt x="2168" y="10909"/>
                  </a:cubicBezTo>
                  <a:cubicBezTo>
                    <a:pt x="2288" y="10965"/>
                    <a:pt x="2414" y="10987"/>
                    <a:pt x="2540" y="10987"/>
                  </a:cubicBezTo>
                  <a:cubicBezTo>
                    <a:pt x="3012" y="10987"/>
                    <a:pt x="3469" y="10675"/>
                    <a:pt x="3469" y="10675"/>
                  </a:cubicBezTo>
                  <a:lnTo>
                    <a:pt x="3469" y="10675"/>
                  </a:lnTo>
                  <a:cubicBezTo>
                    <a:pt x="3302" y="11075"/>
                    <a:pt x="3336" y="11542"/>
                    <a:pt x="3503" y="11909"/>
                  </a:cubicBezTo>
                  <a:cubicBezTo>
                    <a:pt x="4270" y="11809"/>
                    <a:pt x="4570" y="10809"/>
                    <a:pt x="4570" y="10809"/>
                  </a:cubicBezTo>
                  <a:lnTo>
                    <a:pt x="4570" y="10809"/>
                  </a:lnTo>
                  <a:cubicBezTo>
                    <a:pt x="4470" y="11209"/>
                    <a:pt x="4603" y="11676"/>
                    <a:pt x="4937" y="11976"/>
                  </a:cubicBezTo>
                  <a:cubicBezTo>
                    <a:pt x="5537" y="11876"/>
                    <a:pt x="5771" y="10942"/>
                    <a:pt x="5771" y="10942"/>
                  </a:cubicBezTo>
                  <a:cubicBezTo>
                    <a:pt x="5804" y="11376"/>
                    <a:pt x="6038" y="11776"/>
                    <a:pt x="6405" y="12076"/>
                  </a:cubicBezTo>
                  <a:cubicBezTo>
                    <a:pt x="7095" y="11637"/>
                    <a:pt x="7047" y="10696"/>
                    <a:pt x="7039" y="10586"/>
                  </a:cubicBezTo>
                  <a:lnTo>
                    <a:pt x="7039" y="10586"/>
                  </a:lnTo>
                  <a:cubicBezTo>
                    <a:pt x="7076" y="11015"/>
                    <a:pt x="7342" y="11411"/>
                    <a:pt x="7739" y="11609"/>
                  </a:cubicBezTo>
                  <a:cubicBezTo>
                    <a:pt x="8006" y="11276"/>
                    <a:pt x="8139" y="10842"/>
                    <a:pt x="8073" y="10408"/>
                  </a:cubicBezTo>
                  <a:lnTo>
                    <a:pt x="8239" y="10308"/>
                  </a:lnTo>
                  <a:lnTo>
                    <a:pt x="8273" y="10375"/>
                  </a:lnTo>
                  <a:cubicBezTo>
                    <a:pt x="8206" y="10675"/>
                    <a:pt x="8239" y="10975"/>
                    <a:pt x="8373" y="11242"/>
                  </a:cubicBezTo>
                  <a:cubicBezTo>
                    <a:pt x="8640" y="11175"/>
                    <a:pt x="8873" y="11009"/>
                    <a:pt x="9007" y="10742"/>
                  </a:cubicBezTo>
                  <a:cubicBezTo>
                    <a:pt x="9073" y="10775"/>
                    <a:pt x="9140" y="10775"/>
                    <a:pt x="9207" y="10775"/>
                  </a:cubicBezTo>
                  <a:cubicBezTo>
                    <a:pt x="9240" y="10975"/>
                    <a:pt x="9340" y="11142"/>
                    <a:pt x="9474" y="11276"/>
                  </a:cubicBezTo>
                  <a:cubicBezTo>
                    <a:pt x="9974" y="11209"/>
                    <a:pt x="10141" y="10475"/>
                    <a:pt x="10141" y="10475"/>
                  </a:cubicBezTo>
                  <a:cubicBezTo>
                    <a:pt x="10174" y="10842"/>
                    <a:pt x="10374" y="11142"/>
                    <a:pt x="10641" y="11376"/>
                  </a:cubicBezTo>
                  <a:cubicBezTo>
                    <a:pt x="10841" y="11242"/>
                    <a:pt x="11008" y="11042"/>
                    <a:pt x="11075" y="10809"/>
                  </a:cubicBezTo>
                  <a:cubicBezTo>
                    <a:pt x="11141" y="10742"/>
                    <a:pt x="11241" y="10708"/>
                    <a:pt x="11342" y="10642"/>
                  </a:cubicBezTo>
                  <a:lnTo>
                    <a:pt x="11342" y="10642"/>
                  </a:lnTo>
                  <a:cubicBezTo>
                    <a:pt x="11208" y="10975"/>
                    <a:pt x="11241" y="11309"/>
                    <a:pt x="11375" y="11609"/>
                  </a:cubicBezTo>
                  <a:cubicBezTo>
                    <a:pt x="11975" y="11542"/>
                    <a:pt x="12208" y="10710"/>
                    <a:pt x="12209" y="10708"/>
                  </a:cubicBezTo>
                  <a:lnTo>
                    <a:pt x="12209" y="10708"/>
                  </a:lnTo>
                  <a:cubicBezTo>
                    <a:pt x="12109" y="11075"/>
                    <a:pt x="12209" y="11409"/>
                    <a:pt x="12476" y="11642"/>
                  </a:cubicBezTo>
                  <a:cubicBezTo>
                    <a:pt x="12943" y="11576"/>
                    <a:pt x="13143" y="10809"/>
                    <a:pt x="13143" y="10809"/>
                  </a:cubicBezTo>
                  <a:cubicBezTo>
                    <a:pt x="13176" y="11175"/>
                    <a:pt x="13376" y="11509"/>
                    <a:pt x="13643" y="11709"/>
                  </a:cubicBezTo>
                  <a:cubicBezTo>
                    <a:pt x="14010" y="11442"/>
                    <a:pt x="14177" y="10975"/>
                    <a:pt x="14144" y="10508"/>
                  </a:cubicBezTo>
                  <a:lnTo>
                    <a:pt x="14144" y="10508"/>
                  </a:lnTo>
                  <a:cubicBezTo>
                    <a:pt x="14177" y="10875"/>
                    <a:pt x="14410" y="11175"/>
                    <a:pt x="14711" y="11342"/>
                  </a:cubicBezTo>
                  <a:cubicBezTo>
                    <a:pt x="15011" y="10975"/>
                    <a:pt x="15078" y="10508"/>
                    <a:pt x="14911" y="10075"/>
                  </a:cubicBezTo>
                  <a:lnTo>
                    <a:pt x="14911" y="10075"/>
                  </a:lnTo>
                  <a:cubicBezTo>
                    <a:pt x="15111" y="10408"/>
                    <a:pt x="15444" y="10642"/>
                    <a:pt x="15878" y="10675"/>
                  </a:cubicBezTo>
                  <a:cubicBezTo>
                    <a:pt x="15978" y="10175"/>
                    <a:pt x="15845" y="9641"/>
                    <a:pt x="15511" y="9241"/>
                  </a:cubicBezTo>
                  <a:lnTo>
                    <a:pt x="15511" y="9241"/>
                  </a:lnTo>
                  <a:cubicBezTo>
                    <a:pt x="15664" y="9394"/>
                    <a:pt x="15874" y="9461"/>
                    <a:pt x="16085" y="9461"/>
                  </a:cubicBezTo>
                  <a:cubicBezTo>
                    <a:pt x="16197" y="9461"/>
                    <a:pt x="16308" y="9442"/>
                    <a:pt x="16412" y="9408"/>
                  </a:cubicBezTo>
                  <a:cubicBezTo>
                    <a:pt x="16378" y="9041"/>
                    <a:pt x="16178" y="8740"/>
                    <a:pt x="15911" y="8507"/>
                  </a:cubicBezTo>
                  <a:lnTo>
                    <a:pt x="15911" y="8507"/>
                  </a:lnTo>
                  <a:cubicBezTo>
                    <a:pt x="16045" y="8557"/>
                    <a:pt x="16187" y="8582"/>
                    <a:pt x="16328" y="8582"/>
                  </a:cubicBezTo>
                  <a:cubicBezTo>
                    <a:pt x="16470" y="8582"/>
                    <a:pt x="16612" y="8557"/>
                    <a:pt x="16745" y="8507"/>
                  </a:cubicBezTo>
                  <a:lnTo>
                    <a:pt x="16745" y="7740"/>
                  </a:lnTo>
                  <a:lnTo>
                    <a:pt x="16745" y="7606"/>
                  </a:lnTo>
                  <a:cubicBezTo>
                    <a:pt x="16779" y="7606"/>
                    <a:pt x="16812" y="7573"/>
                    <a:pt x="16845" y="7539"/>
                  </a:cubicBezTo>
                  <a:cubicBezTo>
                    <a:pt x="16812" y="7473"/>
                    <a:pt x="16812" y="7406"/>
                    <a:pt x="16779" y="7306"/>
                  </a:cubicBezTo>
                  <a:cubicBezTo>
                    <a:pt x="16745" y="7039"/>
                    <a:pt x="16645" y="6772"/>
                    <a:pt x="16512" y="6539"/>
                  </a:cubicBezTo>
                  <a:cubicBezTo>
                    <a:pt x="16545" y="6505"/>
                    <a:pt x="16579" y="6472"/>
                    <a:pt x="16612" y="6439"/>
                  </a:cubicBezTo>
                  <a:cubicBezTo>
                    <a:pt x="16712" y="6489"/>
                    <a:pt x="16829" y="6514"/>
                    <a:pt x="16946" y="6514"/>
                  </a:cubicBezTo>
                  <a:cubicBezTo>
                    <a:pt x="17062" y="6514"/>
                    <a:pt x="17179" y="6489"/>
                    <a:pt x="17279" y="6439"/>
                  </a:cubicBezTo>
                  <a:cubicBezTo>
                    <a:pt x="17246" y="6105"/>
                    <a:pt x="17046" y="5772"/>
                    <a:pt x="16779" y="5538"/>
                  </a:cubicBezTo>
                  <a:lnTo>
                    <a:pt x="16779" y="5538"/>
                  </a:lnTo>
                  <a:cubicBezTo>
                    <a:pt x="16912" y="5605"/>
                    <a:pt x="17054" y="5638"/>
                    <a:pt x="17196" y="5638"/>
                  </a:cubicBezTo>
                  <a:cubicBezTo>
                    <a:pt x="17338" y="5638"/>
                    <a:pt x="17479" y="5605"/>
                    <a:pt x="17613" y="5538"/>
                  </a:cubicBezTo>
                  <a:cubicBezTo>
                    <a:pt x="17613" y="5138"/>
                    <a:pt x="16946" y="4704"/>
                    <a:pt x="16946" y="4704"/>
                  </a:cubicBezTo>
                  <a:lnTo>
                    <a:pt x="16946" y="4704"/>
                  </a:lnTo>
                  <a:cubicBezTo>
                    <a:pt x="17046" y="4742"/>
                    <a:pt x="17146" y="4760"/>
                    <a:pt x="17244" y="4760"/>
                  </a:cubicBezTo>
                  <a:cubicBezTo>
                    <a:pt x="17408" y="4760"/>
                    <a:pt x="17567" y="4708"/>
                    <a:pt x="17713" y="4604"/>
                  </a:cubicBezTo>
                  <a:cubicBezTo>
                    <a:pt x="17613" y="4204"/>
                    <a:pt x="17312" y="3870"/>
                    <a:pt x="16912" y="3737"/>
                  </a:cubicBezTo>
                  <a:cubicBezTo>
                    <a:pt x="17212" y="3737"/>
                    <a:pt x="17479" y="3570"/>
                    <a:pt x="17613" y="3336"/>
                  </a:cubicBezTo>
                  <a:cubicBezTo>
                    <a:pt x="17479" y="2869"/>
                    <a:pt x="16679" y="2869"/>
                    <a:pt x="16679" y="2869"/>
                  </a:cubicBezTo>
                  <a:cubicBezTo>
                    <a:pt x="16979" y="2703"/>
                    <a:pt x="17212" y="2402"/>
                    <a:pt x="17279" y="2069"/>
                  </a:cubicBezTo>
                  <a:cubicBezTo>
                    <a:pt x="17112" y="1999"/>
                    <a:pt x="16940" y="1965"/>
                    <a:pt x="16771" y="1965"/>
                  </a:cubicBezTo>
                  <a:cubicBezTo>
                    <a:pt x="16535" y="1965"/>
                    <a:pt x="16306" y="2033"/>
                    <a:pt x="16112" y="2169"/>
                  </a:cubicBezTo>
                  <a:cubicBezTo>
                    <a:pt x="16345" y="1969"/>
                    <a:pt x="16445" y="1635"/>
                    <a:pt x="16412" y="1335"/>
                  </a:cubicBezTo>
                  <a:cubicBezTo>
                    <a:pt x="16331" y="1298"/>
                    <a:pt x="16243" y="1282"/>
                    <a:pt x="16155" y="1282"/>
                  </a:cubicBezTo>
                  <a:cubicBezTo>
                    <a:pt x="15774" y="1282"/>
                    <a:pt x="15378" y="1569"/>
                    <a:pt x="15378" y="1569"/>
                  </a:cubicBezTo>
                  <a:cubicBezTo>
                    <a:pt x="15578" y="1268"/>
                    <a:pt x="15611" y="901"/>
                    <a:pt x="15545" y="568"/>
                  </a:cubicBezTo>
                  <a:cubicBezTo>
                    <a:pt x="15530" y="567"/>
                    <a:pt x="15515" y="567"/>
                    <a:pt x="15501" y="567"/>
                  </a:cubicBezTo>
                  <a:cubicBezTo>
                    <a:pt x="14918" y="567"/>
                    <a:pt x="14410" y="1202"/>
                    <a:pt x="14410" y="1202"/>
                  </a:cubicBezTo>
                  <a:cubicBezTo>
                    <a:pt x="14544" y="868"/>
                    <a:pt x="14577" y="534"/>
                    <a:pt x="14477" y="201"/>
                  </a:cubicBezTo>
                  <a:lnTo>
                    <a:pt x="13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5092445" y="2275252"/>
              <a:ext cx="171443" cy="390003"/>
            </a:xfrm>
            <a:custGeom>
              <a:avLst/>
              <a:gdLst/>
              <a:ahLst/>
              <a:cxnLst/>
              <a:rect l="l" t="t" r="r" b="b"/>
              <a:pathLst>
                <a:path w="9708" h="22084" extrusionOk="0">
                  <a:moveTo>
                    <a:pt x="6505" y="1"/>
                  </a:moveTo>
                  <a:lnTo>
                    <a:pt x="6238" y="34"/>
                  </a:lnTo>
                  <a:cubicBezTo>
                    <a:pt x="6438" y="568"/>
                    <a:pt x="6872" y="2069"/>
                    <a:pt x="6805" y="2603"/>
                  </a:cubicBezTo>
                  <a:cubicBezTo>
                    <a:pt x="6772" y="3103"/>
                    <a:pt x="5371" y="6806"/>
                    <a:pt x="5371" y="6806"/>
                  </a:cubicBezTo>
                  <a:cubicBezTo>
                    <a:pt x="5371" y="6806"/>
                    <a:pt x="3736" y="4671"/>
                    <a:pt x="3369" y="3837"/>
                  </a:cubicBezTo>
                  <a:cubicBezTo>
                    <a:pt x="2969" y="2636"/>
                    <a:pt x="2636" y="1435"/>
                    <a:pt x="2435" y="201"/>
                  </a:cubicBezTo>
                  <a:lnTo>
                    <a:pt x="2169" y="234"/>
                  </a:lnTo>
                  <a:lnTo>
                    <a:pt x="2669" y="3470"/>
                  </a:lnTo>
                  <a:lnTo>
                    <a:pt x="301" y="1102"/>
                  </a:lnTo>
                  <a:lnTo>
                    <a:pt x="0" y="1135"/>
                  </a:lnTo>
                  <a:lnTo>
                    <a:pt x="2702" y="4371"/>
                  </a:lnTo>
                  <a:cubicBezTo>
                    <a:pt x="2702" y="4371"/>
                    <a:pt x="4070" y="6739"/>
                    <a:pt x="4303" y="7640"/>
                  </a:cubicBezTo>
                  <a:cubicBezTo>
                    <a:pt x="5204" y="11142"/>
                    <a:pt x="5004" y="22083"/>
                    <a:pt x="5004" y="22083"/>
                  </a:cubicBezTo>
                  <a:lnTo>
                    <a:pt x="8406" y="21783"/>
                  </a:lnTo>
                  <a:cubicBezTo>
                    <a:pt x="8406" y="21783"/>
                    <a:pt x="4937" y="7406"/>
                    <a:pt x="7739" y="2703"/>
                  </a:cubicBezTo>
                  <a:cubicBezTo>
                    <a:pt x="8273" y="1836"/>
                    <a:pt x="8940" y="1068"/>
                    <a:pt x="9707" y="468"/>
                  </a:cubicBezTo>
                  <a:lnTo>
                    <a:pt x="9340" y="368"/>
                  </a:lnTo>
                  <a:lnTo>
                    <a:pt x="7339" y="2303"/>
                  </a:lnTo>
                  <a:lnTo>
                    <a:pt x="6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5092445" y="2275252"/>
              <a:ext cx="172026" cy="390003"/>
            </a:xfrm>
            <a:custGeom>
              <a:avLst/>
              <a:gdLst/>
              <a:ahLst/>
              <a:cxnLst/>
              <a:rect l="l" t="t" r="r" b="b"/>
              <a:pathLst>
                <a:path w="9741" h="22084" fill="none" extrusionOk="0">
                  <a:moveTo>
                    <a:pt x="5004" y="22083"/>
                  </a:moveTo>
                  <a:cubicBezTo>
                    <a:pt x="5004" y="22083"/>
                    <a:pt x="5204" y="11142"/>
                    <a:pt x="4303" y="7640"/>
                  </a:cubicBezTo>
                  <a:cubicBezTo>
                    <a:pt x="4070" y="6739"/>
                    <a:pt x="2702" y="4371"/>
                    <a:pt x="2702" y="4371"/>
                  </a:cubicBezTo>
                  <a:lnTo>
                    <a:pt x="0" y="1135"/>
                  </a:lnTo>
                  <a:lnTo>
                    <a:pt x="301" y="1102"/>
                  </a:lnTo>
                  <a:lnTo>
                    <a:pt x="2669" y="3470"/>
                  </a:lnTo>
                  <a:lnTo>
                    <a:pt x="2169" y="234"/>
                  </a:lnTo>
                  <a:lnTo>
                    <a:pt x="2435" y="201"/>
                  </a:lnTo>
                  <a:cubicBezTo>
                    <a:pt x="2636" y="1435"/>
                    <a:pt x="2969" y="2670"/>
                    <a:pt x="3369" y="3837"/>
                  </a:cubicBezTo>
                  <a:cubicBezTo>
                    <a:pt x="3736" y="4671"/>
                    <a:pt x="5371" y="6806"/>
                    <a:pt x="5371" y="6806"/>
                  </a:cubicBezTo>
                  <a:cubicBezTo>
                    <a:pt x="5371" y="6806"/>
                    <a:pt x="6772" y="3103"/>
                    <a:pt x="6805" y="2603"/>
                  </a:cubicBezTo>
                  <a:cubicBezTo>
                    <a:pt x="6872" y="2103"/>
                    <a:pt x="6438" y="568"/>
                    <a:pt x="6238" y="34"/>
                  </a:cubicBezTo>
                  <a:lnTo>
                    <a:pt x="6505" y="1"/>
                  </a:lnTo>
                  <a:lnTo>
                    <a:pt x="7339" y="2303"/>
                  </a:lnTo>
                  <a:lnTo>
                    <a:pt x="9340" y="401"/>
                  </a:lnTo>
                  <a:lnTo>
                    <a:pt x="9741" y="468"/>
                  </a:lnTo>
                  <a:cubicBezTo>
                    <a:pt x="8973" y="1102"/>
                    <a:pt x="8273" y="1836"/>
                    <a:pt x="7739" y="2703"/>
                  </a:cubicBezTo>
                  <a:cubicBezTo>
                    <a:pt x="4971" y="7440"/>
                    <a:pt x="8406" y="21783"/>
                    <a:pt x="8406" y="21783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5429992" y="2499618"/>
              <a:ext cx="330489" cy="796660"/>
            </a:xfrm>
            <a:custGeom>
              <a:avLst/>
              <a:gdLst/>
              <a:ahLst/>
              <a:cxnLst/>
              <a:rect l="l" t="t" r="r" b="b"/>
              <a:pathLst>
                <a:path w="18714" h="45111" extrusionOk="0">
                  <a:moveTo>
                    <a:pt x="9966" y="1"/>
                  </a:moveTo>
                  <a:cubicBezTo>
                    <a:pt x="7754" y="1"/>
                    <a:pt x="5684" y="476"/>
                    <a:pt x="4870" y="1439"/>
                  </a:cubicBezTo>
                  <a:cubicBezTo>
                    <a:pt x="2902" y="3941"/>
                    <a:pt x="2368" y="7310"/>
                    <a:pt x="3436" y="10312"/>
                  </a:cubicBezTo>
                  <a:cubicBezTo>
                    <a:pt x="5371" y="15716"/>
                    <a:pt x="3703" y="14749"/>
                    <a:pt x="1067" y="25523"/>
                  </a:cubicBezTo>
                  <a:cubicBezTo>
                    <a:pt x="0" y="29893"/>
                    <a:pt x="234" y="40768"/>
                    <a:pt x="300" y="44570"/>
                  </a:cubicBezTo>
                  <a:cubicBezTo>
                    <a:pt x="280" y="44570"/>
                    <a:pt x="2398" y="45111"/>
                    <a:pt x="6489" y="45111"/>
                  </a:cubicBezTo>
                  <a:cubicBezTo>
                    <a:pt x="9139" y="45111"/>
                    <a:pt x="12617" y="44884"/>
                    <a:pt x="16879" y="44137"/>
                  </a:cubicBezTo>
                  <a:cubicBezTo>
                    <a:pt x="16112" y="39734"/>
                    <a:pt x="16078" y="35230"/>
                    <a:pt x="16779" y="30794"/>
                  </a:cubicBezTo>
                  <a:cubicBezTo>
                    <a:pt x="17679" y="25156"/>
                    <a:pt x="16512" y="22688"/>
                    <a:pt x="14711" y="18051"/>
                  </a:cubicBezTo>
                  <a:cubicBezTo>
                    <a:pt x="12909" y="13381"/>
                    <a:pt x="18713" y="3307"/>
                    <a:pt x="15945" y="1439"/>
                  </a:cubicBezTo>
                  <a:cubicBezTo>
                    <a:pt x="14571" y="485"/>
                    <a:pt x="12197" y="1"/>
                    <a:pt x="996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5429992" y="2490859"/>
              <a:ext cx="330489" cy="821808"/>
            </a:xfrm>
            <a:custGeom>
              <a:avLst/>
              <a:gdLst/>
              <a:ahLst/>
              <a:cxnLst/>
              <a:rect l="l" t="t" r="r" b="b"/>
              <a:pathLst>
                <a:path w="18714" h="46535" fill="none" extrusionOk="0">
                  <a:moveTo>
                    <a:pt x="16879" y="44633"/>
                  </a:moveTo>
                  <a:cubicBezTo>
                    <a:pt x="16112" y="40230"/>
                    <a:pt x="16078" y="35726"/>
                    <a:pt x="16779" y="31290"/>
                  </a:cubicBezTo>
                  <a:cubicBezTo>
                    <a:pt x="17679" y="25652"/>
                    <a:pt x="16512" y="23184"/>
                    <a:pt x="14711" y="18547"/>
                  </a:cubicBezTo>
                  <a:cubicBezTo>
                    <a:pt x="12909" y="13877"/>
                    <a:pt x="18713" y="3803"/>
                    <a:pt x="15945" y="1935"/>
                  </a:cubicBezTo>
                  <a:cubicBezTo>
                    <a:pt x="13209" y="34"/>
                    <a:pt x="6505" y="1"/>
                    <a:pt x="4870" y="1935"/>
                  </a:cubicBezTo>
                  <a:cubicBezTo>
                    <a:pt x="2902" y="4437"/>
                    <a:pt x="2368" y="7806"/>
                    <a:pt x="3436" y="10808"/>
                  </a:cubicBezTo>
                  <a:cubicBezTo>
                    <a:pt x="5371" y="16212"/>
                    <a:pt x="3703" y="15245"/>
                    <a:pt x="1067" y="26019"/>
                  </a:cubicBezTo>
                  <a:cubicBezTo>
                    <a:pt x="0" y="30389"/>
                    <a:pt x="234" y="41264"/>
                    <a:pt x="300" y="45066"/>
                  </a:cubicBezTo>
                  <a:cubicBezTo>
                    <a:pt x="267" y="45066"/>
                    <a:pt x="6038" y="46534"/>
                    <a:pt x="16879" y="44633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5533072" y="2437261"/>
              <a:ext cx="111364" cy="119629"/>
            </a:xfrm>
            <a:custGeom>
              <a:avLst/>
              <a:gdLst/>
              <a:ahLst/>
              <a:cxnLst/>
              <a:rect l="l" t="t" r="r" b="b"/>
              <a:pathLst>
                <a:path w="6306" h="6774" extrusionOk="0">
                  <a:moveTo>
                    <a:pt x="4704" y="0"/>
                  </a:moveTo>
                  <a:cubicBezTo>
                    <a:pt x="4704" y="0"/>
                    <a:pt x="1335" y="167"/>
                    <a:pt x="1468" y="1535"/>
                  </a:cubicBezTo>
                  <a:cubicBezTo>
                    <a:pt x="1535" y="2302"/>
                    <a:pt x="1435" y="3102"/>
                    <a:pt x="1201" y="3870"/>
                  </a:cubicBezTo>
                  <a:cubicBezTo>
                    <a:pt x="1035" y="3903"/>
                    <a:pt x="868" y="3936"/>
                    <a:pt x="734" y="4003"/>
                  </a:cubicBezTo>
                  <a:cubicBezTo>
                    <a:pt x="401" y="4870"/>
                    <a:pt x="1" y="6705"/>
                    <a:pt x="1902" y="6772"/>
                  </a:cubicBezTo>
                  <a:cubicBezTo>
                    <a:pt x="1932" y="6773"/>
                    <a:pt x="1961" y="6773"/>
                    <a:pt x="1990" y="6773"/>
                  </a:cubicBezTo>
                  <a:cubicBezTo>
                    <a:pt x="4098" y="6773"/>
                    <a:pt x="5088" y="4427"/>
                    <a:pt x="6305" y="3703"/>
                  </a:cubicBezTo>
                  <a:cubicBezTo>
                    <a:pt x="6005" y="3636"/>
                    <a:pt x="5671" y="3636"/>
                    <a:pt x="5371" y="3603"/>
                  </a:cubicBezTo>
                  <a:cubicBezTo>
                    <a:pt x="4537" y="2235"/>
                    <a:pt x="4704" y="0"/>
                    <a:pt x="4704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5556047" y="2437261"/>
              <a:ext cx="60097" cy="50313"/>
            </a:xfrm>
            <a:custGeom>
              <a:avLst/>
              <a:gdLst/>
              <a:ahLst/>
              <a:cxnLst/>
              <a:rect l="l" t="t" r="r" b="b"/>
              <a:pathLst>
                <a:path w="3403" h="2849" extrusionOk="0">
                  <a:moveTo>
                    <a:pt x="3403" y="0"/>
                  </a:moveTo>
                  <a:cubicBezTo>
                    <a:pt x="3403" y="0"/>
                    <a:pt x="0" y="167"/>
                    <a:pt x="167" y="1535"/>
                  </a:cubicBezTo>
                  <a:cubicBezTo>
                    <a:pt x="201" y="1935"/>
                    <a:pt x="201" y="2335"/>
                    <a:pt x="134" y="2736"/>
                  </a:cubicBezTo>
                  <a:cubicBezTo>
                    <a:pt x="334" y="2811"/>
                    <a:pt x="553" y="2848"/>
                    <a:pt x="762" y="2848"/>
                  </a:cubicBezTo>
                  <a:cubicBezTo>
                    <a:pt x="832" y="2848"/>
                    <a:pt x="901" y="2844"/>
                    <a:pt x="968" y="2836"/>
                  </a:cubicBezTo>
                  <a:cubicBezTo>
                    <a:pt x="1768" y="2802"/>
                    <a:pt x="3403" y="467"/>
                    <a:pt x="3403" y="467"/>
                  </a:cubicBezTo>
                  <a:lnTo>
                    <a:pt x="3403" y="0"/>
                  </a:ln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5508225" y="2335506"/>
              <a:ext cx="38923" cy="56406"/>
            </a:xfrm>
            <a:custGeom>
              <a:avLst/>
              <a:gdLst/>
              <a:ahLst/>
              <a:cxnLst/>
              <a:rect l="l" t="t" r="r" b="b"/>
              <a:pathLst>
                <a:path w="2204" h="3194" extrusionOk="0">
                  <a:moveTo>
                    <a:pt x="1175" y="1"/>
                  </a:moveTo>
                  <a:cubicBezTo>
                    <a:pt x="600" y="1"/>
                    <a:pt x="0" y="546"/>
                    <a:pt x="140" y="1593"/>
                  </a:cubicBezTo>
                  <a:cubicBezTo>
                    <a:pt x="240" y="2293"/>
                    <a:pt x="640" y="2860"/>
                    <a:pt x="1241" y="3194"/>
                  </a:cubicBezTo>
                  <a:cubicBezTo>
                    <a:pt x="1674" y="2660"/>
                    <a:pt x="1975" y="2060"/>
                    <a:pt x="2108" y="1392"/>
                  </a:cubicBezTo>
                  <a:cubicBezTo>
                    <a:pt x="2204" y="454"/>
                    <a:pt x="1700" y="1"/>
                    <a:pt x="11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5501267" y="2309423"/>
              <a:ext cx="138313" cy="168159"/>
            </a:xfrm>
            <a:custGeom>
              <a:avLst/>
              <a:gdLst/>
              <a:ahLst/>
              <a:cxnLst/>
              <a:rect l="l" t="t" r="r" b="b"/>
              <a:pathLst>
                <a:path w="7832" h="9522" extrusionOk="0">
                  <a:moveTo>
                    <a:pt x="3603" y="1"/>
                  </a:moveTo>
                  <a:cubicBezTo>
                    <a:pt x="2635" y="601"/>
                    <a:pt x="1935" y="1569"/>
                    <a:pt x="1668" y="2669"/>
                  </a:cubicBezTo>
                  <a:cubicBezTo>
                    <a:pt x="1201" y="4504"/>
                    <a:pt x="0" y="4304"/>
                    <a:pt x="534" y="7106"/>
                  </a:cubicBezTo>
                  <a:cubicBezTo>
                    <a:pt x="863" y="8833"/>
                    <a:pt x="1179" y="9521"/>
                    <a:pt x="2100" y="9521"/>
                  </a:cubicBezTo>
                  <a:cubicBezTo>
                    <a:pt x="2673" y="9521"/>
                    <a:pt x="3480" y="9255"/>
                    <a:pt x="4670" y="8807"/>
                  </a:cubicBezTo>
                  <a:cubicBezTo>
                    <a:pt x="5137" y="8540"/>
                    <a:pt x="5571" y="8173"/>
                    <a:pt x="5938" y="7773"/>
                  </a:cubicBezTo>
                  <a:cubicBezTo>
                    <a:pt x="5938" y="7773"/>
                    <a:pt x="6088" y="7895"/>
                    <a:pt x="6349" y="7895"/>
                  </a:cubicBezTo>
                  <a:cubicBezTo>
                    <a:pt x="6579" y="7895"/>
                    <a:pt x="6896" y="7799"/>
                    <a:pt x="7272" y="7439"/>
                  </a:cubicBezTo>
                  <a:cubicBezTo>
                    <a:pt x="7832" y="6880"/>
                    <a:pt x="7638" y="6262"/>
                    <a:pt x="6717" y="6262"/>
                  </a:cubicBezTo>
                  <a:cubicBezTo>
                    <a:pt x="6650" y="6262"/>
                    <a:pt x="6579" y="6265"/>
                    <a:pt x="6505" y="6272"/>
                  </a:cubicBezTo>
                  <a:lnTo>
                    <a:pt x="7739" y="3203"/>
                  </a:lnTo>
                  <a:lnTo>
                    <a:pt x="6171" y="534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523059" y="2386596"/>
              <a:ext cx="17695" cy="29475"/>
            </a:xfrm>
            <a:custGeom>
              <a:avLst/>
              <a:gdLst/>
              <a:ahLst/>
              <a:cxnLst/>
              <a:rect l="l" t="t" r="r" b="b"/>
              <a:pathLst>
                <a:path w="1002" h="1669" fill="none" extrusionOk="0">
                  <a:moveTo>
                    <a:pt x="1001" y="1"/>
                  </a:moveTo>
                  <a:cubicBezTo>
                    <a:pt x="801" y="334"/>
                    <a:pt x="534" y="634"/>
                    <a:pt x="167" y="834"/>
                  </a:cubicBezTo>
                  <a:cubicBezTo>
                    <a:pt x="67" y="868"/>
                    <a:pt x="0" y="1001"/>
                    <a:pt x="67" y="1101"/>
                  </a:cubicBezTo>
                  <a:cubicBezTo>
                    <a:pt x="167" y="1268"/>
                    <a:pt x="234" y="1468"/>
                    <a:pt x="267" y="1668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5524242" y="2430780"/>
              <a:ext cx="25925" cy="10031"/>
            </a:xfrm>
            <a:custGeom>
              <a:avLst/>
              <a:gdLst/>
              <a:ahLst/>
              <a:cxnLst/>
              <a:rect l="l" t="t" r="r" b="b"/>
              <a:pathLst>
                <a:path w="1468" h="568" fill="none" extrusionOk="0">
                  <a:moveTo>
                    <a:pt x="0" y="0"/>
                  </a:moveTo>
                  <a:cubicBezTo>
                    <a:pt x="367" y="401"/>
                    <a:pt x="968" y="567"/>
                    <a:pt x="1468" y="367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532489" y="2354791"/>
              <a:ext cx="10031" cy="14146"/>
            </a:xfrm>
            <a:custGeom>
              <a:avLst/>
              <a:gdLst/>
              <a:ahLst/>
              <a:cxnLst/>
              <a:rect l="l" t="t" r="r" b="b"/>
              <a:pathLst>
                <a:path w="568" h="801" fill="none" extrusionOk="0">
                  <a:moveTo>
                    <a:pt x="0" y="200"/>
                  </a:moveTo>
                  <a:cubicBezTo>
                    <a:pt x="0" y="200"/>
                    <a:pt x="501" y="0"/>
                    <a:pt x="567" y="801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5560162" y="2366570"/>
              <a:ext cx="20645" cy="16512"/>
            </a:xfrm>
            <a:custGeom>
              <a:avLst/>
              <a:gdLst/>
              <a:ahLst/>
              <a:cxnLst/>
              <a:rect l="l" t="t" r="r" b="b"/>
              <a:pathLst>
                <a:path w="1169" h="935" fill="none" extrusionOk="0">
                  <a:moveTo>
                    <a:pt x="1" y="167"/>
                  </a:moveTo>
                  <a:cubicBezTo>
                    <a:pt x="535" y="0"/>
                    <a:pt x="1102" y="367"/>
                    <a:pt x="1168" y="934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5555464" y="2386225"/>
              <a:ext cx="9430" cy="11691"/>
            </a:xfrm>
            <a:custGeom>
              <a:avLst/>
              <a:gdLst/>
              <a:ahLst/>
              <a:cxnLst/>
              <a:rect l="l" t="t" r="r" b="b"/>
              <a:pathLst>
                <a:path w="534" h="662" extrusionOk="0">
                  <a:moveTo>
                    <a:pt x="329" y="1"/>
                  </a:moveTo>
                  <a:cubicBezTo>
                    <a:pt x="234" y="1"/>
                    <a:pt x="119" y="91"/>
                    <a:pt x="67" y="222"/>
                  </a:cubicBezTo>
                  <a:cubicBezTo>
                    <a:pt x="0" y="422"/>
                    <a:pt x="0" y="589"/>
                    <a:pt x="134" y="655"/>
                  </a:cubicBezTo>
                  <a:cubicBezTo>
                    <a:pt x="146" y="660"/>
                    <a:pt x="160" y="662"/>
                    <a:pt x="174" y="662"/>
                  </a:cubicBezTo>
                  <a:cubicBezTo>
                    <a:pt x="268" y="662"/>
                    <a:pt x="380" y="567"/>
                    <a:pt x="467" y="422"/>
                  </a:cubicBezTo>
                  <a:cubicBezTo>
                    <a:pt x="534" y="255"/>
                    <a:pt x="500" y="55"/>
                    <a:pt x="400" y="22"/>
                  </a:cubicBezTo>
                  <a:cubicBezTo>
                    <a:pt x="379" y="7"/>
                    <a:pt x="355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5524242" y="2375029"/>
              <a:ext cx="9430" cy="11691"/>
            </a:xfrm>
            <a:custGeom>
              <a:avLst/>
              <a:gdLst/>
              <a:ahLst/>
              <a:cxnLst/>
              <a:rect l="l" t="t" r="r" b="b"/>
              <a:pathLst>
                <a:path w="534" h="662" extrusionOk="0">
                  <a:moveTo>
                    <a:pt x="329" y="1"/>
                  </a:moveTo>
                  <a:cubicBezTo>
                    <a:pt x="234" y="1"/>
                    <a:pt x="119" y="91"/>
                    <a:pt x="67" y="222"/>
                  </a:cubicBezTo>
                  <a:cubicBezTo>
                    <a:pt x="0" y="422"/>
                    <a:pt x="0" y="622"/>
                    <a:pt x="134" y="656"/>
                  </a:cubicBezTo>
                  <a:cubicBezTo>
                    <a:pt x="147" y="660"/>
                    <a:pt x="160" y="662"/>
                    <a:pt x="174" y="662"/>
                  </a:cubicBezTo>
                  <a:cubicBezTo>
                    <a:pt x="268" y="662"/>
                    <a:pt x="380" y="567"/>
                    <a:pt x="467" y="422"/>
                  </a:cubicBezTo>
                  <a:cubicBezTo>
                    <a:pt x="534" y="255"/>
                    <a:pt x="501" y="55"/>
                    <a:pt x="400" y="22"/>
                  </a:cubicBezTo>
                  <a:cubicBezTo>
                    <a:pt x="379" y="7"/>
                    <a:pt x="355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5279178" y="2486620"/>
              <a:ext cx="376441" cy="177271"/>
            </a:xfrm>
            <a:custGeom>
              <a:avLst/>
              <a:gdLst/>
              <a:ahLst/>
              <a:cxnLst/>
              <a:rect l="l" t="t" r="r" b="b"/>
              <a:pathLst>
                <a:path w="21316" h="10038" extrusionOk="0">
                  <a:moveTo>
                    <a:pt x="2868" y="1"/>
                  </a:moveTo>
                  <a:cubicBezTo>
                    <a:pt x="2798" y="1"/>
                    <a:pt x="2741" y="24"/>
                    <a:pt x="2703" y="74"/>
                  </a:cubicBezTo>
                  <a:cubicBezTo>
                    <a:pt x="2602" y="241"/>
                    <a:pt x="2602" y="408"/>
                    <a:pt x="2969" y="841"/>
                  </a:cubicBezTo>
                  <a:cubicBezTo>
                    <a:pt x="3336" y="1241"/>
                    <a:pt x="4070" y="1708"/>
                    <a:pt x="3803" y="1942"/>
                  </a:cubicBezTo>
                  <a:cubicBezTo>
                    <a:pt x="3769" y="1972"/>
                    <a:pt x="3721" y="1985"/>
                    <a:pt x="3663" y="1985"/>
                  </a:cubicBezTo>
                  <a:cubicBezTo>
                    <a:pt x="2996" y="1985"/>
                    <a:pt x="921" y="171"/>
                    <a:pt x="396" y="171"/>
                  </a:cubicBezTo>
                  <a:cubicBezTo>
                    <a:pt x="354" y="171"/>
                    <a:pt x="321" y="182"/>
                    <a:pt x="301" y="207"/>
                  </a:cubicBezTo>
                  <a:cubicBezTo>
                    <a:pt x="1" y="574"/>
                    <a:pt x="801" y="1241"/>
                    <a:pt x="801" y="1241"/>
                  </a:cubicBezTo>
                  <a:cubicBezTo>
                    <a:pt x="801" y="1241"/>
                    <a:pt x="720" y="1223"/>
                    <a:pt x="627" y="1223"/>
                  </a:cubicBezTo>
                  <a:cubicBezTo>
                    <a:pt x="442" y="1223"/>
                    <a:pt x="212" y="1297"/>
                    <a:pt x="501" y="1742"/>
                  </a:cubicBezTo>
                  <a:cubicBezTo>
                    <a:pt x="935" y="2409"/>
                    <a:pt x="1201" y="2509"/>
                    <a:pt x="1201" y="2509"/>
                  </a:cubicBezTo>
                  <a:cubicBezTo>
                    <a:pt x="1201" y="2509"/>
                    <a:pt x="701" y="2876"/>
                    <a:pt x="1435" y="3677"/>
                  </a:cubicBezTo>
                  <a:cubicBezTo>
                    <a:pt x="1468" y="4144"/>
                    <a:pt x="1668" y="4611"/>
                    <a:pt x="2002" y="4977"/>
                  </a:cubicBezTo>
                  <a:cubicBezTo>
                    <a:pt x="2536" y="5444"/>
                    <a:pt x="5805" y="6312"/>
                    <a:pt x="5805" y="6312"/>
                  </a:cubicBezTo>
                  <a:cubicBezTo>
                    <a:pt x="5805" y="6312"/>
                    <a:pt x="14479" y="10038"/>
                    <a:pt x="16367" y="10038"/>
                  </a:cubicBezTo>
                  <a:cubicBezTo>
                    <a:pt x="16452" y="10038"/>
                    <a:pt x="16523" y="10030"/>
                    <a:pt x="16579" y="10014"/>
                  </a:cubicBezTo>
                  <a:cubicBezTo>
                    <a:pt x="17847" y="9647"/>
                    <a:pt x="21316" y="7813"/>
                    <a:pt x="21316" y="7813"/>
                  </a:cubicBezTo>
                  <a:cubicBezTo>
                    <a:pt x="21316" y="7813"/>
                    <a:pt x="20849" y="5678"/>
                    <a:pt x="19114" y="4811"/>
                  </a:cubicBezTo>
                  <a:lnTo>
                    <a:pt x="15545" y="6745"/>
                  </a:lnTo>
                  <a:lnTo>
                    <a:pt x="6739" y="4344"/>
                  </a:lnTo>
                  <a:cubicBezTo>
                    <a:pt x="6105" y="3276"/>
                    <a:pt x="5404" y="2242"/>
                    <a:pt x="4637" y="1308"/>
                  </a:cubicBezTo>
                  <a:cubicBezTo>
                    <a:pt x="3942" y="585"/>
                    <a:pt x="3223" y="1"/>
                    <a:pt x="2868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5303337" y="2514434"/>
              <a:ext cx="18861" cy="53033"/>
            </a:xfrm>
            <a:custGeom>
              <a:avLst/>
              <a:gdLst/>
              <a:ahLst/>
              <a:cxnLst/>
              <a:rect l="l" t="t" r="r" b="b"/>
              <a:pathLst>
                <a:path w="1068" h="3003" fill="none" extrusionOk="0">
                  <a:moveTo>
                    <a:pt x="0" y="0"/>
                  </a:moveTo>
                  <a:cubicBezTo>
                    <a:pt x="0" y="0"/>
                    <a:pt x="801" y="701"/>
                    <a:pt x="934" y="767"/>
                  </a:cubicBezTo>
                  <a:cubicBezTo>
                    <a:pt x="1068" y="867"/>
                    <a:pt x="667" y="1401"/>
                    <a:pt x="868" y="1768"/>
                  </a:cubicBezTo>
                  <a:cubicBezTo>
                    <a:pt x="1068" y="2168"/>
                    <a:pt x="834" y="2769"/>
                    <a:pt x="1001" y="30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603764" y="2524606"/>
              <a:ext cx="149651" cy="109421"/>
            </a:xfrm>
            <a:custGeom>
              <a:avLst/>
              <a:gdLst/>
              <a:ahLst/>
              <a:cxnLst/>
              <a:rect l="l" t="t" r="r" b="b"/>
              <a:pathLst>
                <a:path w="8474" h="6196" extrusionOk="0">
                  <a:moveTo>
                    <a:pt x="5234" y="0"/>
                  </a:moveTo>
                  <a:cubicBezTo>
                    <a:pt x="4059" y="0"/>
                    <a:pt x="2369" y="862"/>
                    <a:pt x="0" y="2660"/>
                  </a:cubicBezTo>
                  <a:cubicBezTo>
                    <a:pt x="0" y="2660"/>
                    <a:pt x="2202" y="3760"/>
                    <a:pt x="2502" y="6196"/>
                  </a:cubicBezTo>
                  <a:cubicBezTo>
                    <a:pt x="2502" y="6196"/>
                    <a:pt x="8473" y="3093"/>
                    <a:pt x="6672" y="692"/>
                  </a:cubicBezTo>
                  <a:cubicBezTo>
                    <a:pt x="6318" y="234"/>
                    <a:pt x="5846" y="0"/>
                    <a:pt x="52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5603764" y="2513251"/>
              <a:ext cx="149651" cy="120777"/>
            </a:xfrm>
            <a:custGeom>
              <a:avLst/>
              <a:gdLst/>
              <a:ahLst/>
              <a:cxnLst/>
              <a:rect l="l" t="t" r="r" b="b"/>
              <a:pathLst>
                <a:path w="8474" h="6839" fill="none" extrusionOk="0">
                  <a:moveTo>
                    <a:pt x="6672" y="1335"/>
                  </a:moveTo>
                  <a:cubicBezTo>
                    <a:pt x="5638" y="0"/>
                    <a:pt x="3603" y="567"/>
                    <a:pt x="0" y="3303"/>
                  </a:cubicBezTo>
                  <a:cubicBezTo>
                    <a:pt x="0" y="3303"/>
                    <a:pt x="2202" y="4403"/>
                    <a:pt x="2502" y="6839"/>
                  </a:cubicBezTo>
                  <a:cubicBezTo>
                    <a:pt x="2502" y="6839"/>
                    <a:pt x="8473" y="3736"/>
                    <a:pt x="6672" y="1335"/>
                  </a:cubicBezTo>
                  <a:close/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5596700" y="2363426"/>
              <a:ext cx="137854" cy="135117"/>
            </a:xfrm>
            <a:custGeom>
              <a:avLst/>
              <a:gdLst/>
              <a:ahLst/>
              <a:cxnLst/>
              <a:rect l="l" t="t" r="r" b="b"/>
              <a:pathLst>
                <a:path w="7806" h="7651" extrusionOk="0">
                  <a:moveTo>
                    <a:pt x="1471" y="0"/>
                  </a:moveTo>
                  <a:cubicBezTo>
                    <a:pt x="1133" y="0"/>
                    <a:pt x="793" y="60"/>
                    <a:pt x="467" y="178"/>
                  </a:cubicBezTo>
                  <a:cubicBezTo>
                    <a:pt x="0" y="1212"/>
                    <a:pt x="234" y="2447"/>
                    <a:pt x="1068" y="3247"/>
                  </a:cubicBezTo>
                  <a:cubicBezTo>
                    <a:pt x="1635" y="3281"/>
                    <a:pt x="2035" y="3781"/>
                    <a:pt x="2002" y="4348"/>
                  </a:cubicBezTo>
                  <a:cubicBezTo>
                    <a:pt x="1642" y="4558"/>
                    <a:pt x="1202" y="4687"/>
                    <a:pt x="754" y="4687"/>
                  </a:cubicBezTo>
                  <a:cubicBezTo>
                    <a:pt x="703" y="4687"/>
                    <a:pt x="652" y="4685"/>
                    <a:pt x="601" y="4682"/>
                  </a:cubicBezTo>
                  <a:lnTo>
                    <a:pt x="601" y="4682"/>
                  </a:lnTo>
                  <a:cubicBezTo>
                    <a:pt x="701" y="5182"/>
                    <a:pt x="701" y="5949"/>
                    <a:pt x="934" y="6383"/>
                  </a:cubicBezTo>
                  <a:cubicBezTo>
                    <a:pt x="1134" y="6850"/>
                    <a:pt x="1535" y="7217"/>
                    <a:pt x="2035" y="7350"/>
                  </a:cubicBezTo>
                  <a:cubicBezTo>
                    <a:pt x="2129" y="7375"/>
                    <a:pt x="2224" y="7387"/>
                    <a:pt x="2319" y="7387"/>
                  </a:cubicBezTo>
                  <a:cubicBezTo>
                    <a:pt x="2724" y="7387"/>
                    <a:pt x="3107" y="7162"/>
                    <a:pt x="3269" y="6783"/>
                  </a:cubicBezTo>
                  <a:cubicBezTo>
                    <a:pt x="3569" y="7317"/>
                    <a:pt x="4103" y="7650"/>
                    <a:pt x="4703" y="7650"/>
                  </a:cubicBezTo>
                  <a:cubicBezTo>
                    <a:pt x="5337" y="7650"/>
                    <a:pt x="5938" y="7350"/>
                    <a:pt x="6271" y="6783"/>
                  </a:cubicBezTo>
                  <a:cubicBezTo>
                    <a:pt x="6358" y="6824"/>
                    <a:pt x="6448" y="6842"/>
                    <a:pt x="6537" y="6842"/>
                  </a:cubicBezTo>
                  <a:cubicBezTo>
                    <a:pt x="6960" y="6842"/>
                    <a:pt x="7385" y="6429"/>
                    <a:pt x="7606" y="6016"/>
                  </a:cubicBezTo>
                  <a:cubicBezTo>
                    <a:pt x="7806" y="5482"/>
                    <a:pt x="7772" y="4882"/>
                    <a:pt x="7439" y="4415"/>
                  </a:cubicBezTo>
                  <a:cubicBezTo>
                    <a:pt x="7139" y="3948"/>
                    <a:pt x="6738" y="3547"/>
                    <a:pt x="6238" y="3247"/>
                  </a:cubicBezTo>
                  <a:cubicBezTo>
                    <a:pt x="5771" y="2947"/>
                    <a:pt x="5304" y="2647"/>
                    <a:pt x="4870" y="2280"/>
                  </a:cubicBezTo>
                  <a:cubicBezTo>
                    <a:pt x="4136" y="1646"/>
                    <a:pt x="3603" y="712"/>
                    <a:pt x="2702" y="278"/>
                  </a:cubicBezTo>
                  <a:cubicBezTo>
                    <a:pt x="2313" y="93"/>
                    <a:pt x="1893" y="0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5503615" y="2262307"/>
              <a:ext cx="179108" cy="146101"/>
            </a:xfrm>
            <a:custGeom>
              <a:avLst/>
              <a:gdLst/>
              <a:ahLst/>
              <a:cxnLst/>
              <a:rect l="l" t="t" r="r" b="b"/>
              <a:pathLst>
                <a:path w="10142" h="8273" extrusionOk="0">
                  <a:moveTo>
                    <a:pt x="4104" y="0"/>
                  </a:moveTo>
                  <a:lnTo>
                    <a:pt x="2069" y="2836"/>
                  </a:lnTo>
                  <a:lnTo>
                    <a:pt x="1" y="4270"/>
                  </a:lnTo>
                  <a:lnTo>
                    <a:pt x="10141" y="8273"/>
                  </a:lnTo>
                  <a:lnTo>
                    <a:pt x="9374" y="5671"/>
                  </a:lnTo>
                  <a:lnTo>
                    <a:pt x="9741" y="2068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5590219" y="2330632"/>
              <a:ext cx="65995" cy="25943"/>
            </a:xfrm>
            <a:custGeom>
              <a:avLst/>
              <a:gdLst/>
              <a:ahLst/>
              <a:cxnLst/>
              <a:rect l="l" t="t" r="r" b="b"/>
              <a:pathLst>
                <a:path w="3737" h="1469" extrusionOk="0">
                  <a:moveTo>
                    <a:pt x="0" y="1"/>
                  </a:moveTo>
                  <a:lnTo>
                    <a:pt x="3736" y="146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590219" y="2330632"/>
              <a:ext cx="65995" cy="25943"/>
            </a:xfrm>
            <a:custGeom>
              <a:avLst/>
              <a:gdLst/>
              <a:ahLst/>
              <a:cxnLst/>
              <a:rect l="l" t="t" r="r" b="b"/>
              <a:pathLst>
                <a:path w="3737" h="1469" fill="none" extrusionOk="0">
                  <a:moveTo>
                    <a:pt x="0" y="1"/>
                  </a:moveTo>
                  <a:lnTo>
                    <a:pt x="3736" y="1468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5566643" y="2321202"/>
              <a:ext cx="8865" cy="3550"/>
            </a:xfrm>
            <a:custGeom>
              <a:avLst/>
              <a:gdLst/>
              <a:ahLst/>
              <a:cxnLst/>
              <a:rect l="l" t="t" r="r" b="b"/>
              <a:pathLst>
                <a:path w="502" h="201" extrusionOk="0">
                  <a:moveTo>
                    <a:pt x="1" y="1"/>
                  </a:moveTo>
                  <a:lnTo>
                    <a:pt x="501" y="20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5566643" y="2321202"/>
              <a:ext cx="8865" cy="3550"/>
            </a:xfrm>
            <a:custGeom>
              <a:avLst/>
              <a:gdLst/>
              <a:ahLst/>
              <a:cxnLst/>
              <a:rect l="l" t="t" r="r" b="b"/>
              <a:pathLst>
                <a:path w="502" h="201" fill="none" extrusionOk="0">
                  <a:moveTo>
                    <a:pt x="1" y="1"/>
                  </a:moveTo>
                  <a:lnTo>
                    <a:pt x="501" y="201"/>
                  </a:ln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5587269" y="3208954"/>
              <a:ext cx="9448" cy="51267"/>
            </a:xfrm>
            <a:custGeom>
              <a:avLst/>
              <a:gdLst/>
              <a:ahLst/>
              <a:cxnLst/>
              <a:rect l="l" t="t" r="r" b="b"/>
              <a:pathLst>
                <a:path w="535" h="2903" fill="none" extrusionOk="0">
                  <a:moveTo>
                    <a:pt x="0" y="0"/>
                  </a:moveTo>
                  <a:cubicBezTo>
                    <a:pt x="301" y="1735"/>
                    <a:pt x="534" y="2902"/>
                    <a:pt x="534" y="290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5551332" y="2990398"/>
              <a:ext cx="31241" cy="191470"/>
            </a:xfrm>
            <a:custGeom>
              <a:avLst/>
              <a:gdLst/>
              <a:ahLst/>
              <a:cxnLst/>
              <a:rect l="l" t="t" r="r" b="b"/>
              <a:pathLst>
                <a:path w="1769" h="10842" fill="none" extrusionOk="0">
                  <a:moveTo>
                    <a:pt x="1" y="1"/>
                  </a:moveTo>
                  <a:cubicBezTo>
                    <a:pt x="368" y="2769"/>
                    <a:pt x="1168" y="7406"/>
                    <a:pt x="1769" y="10842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5544268" y="3051077"/>
              <a:ext cx="13563" cy="78958"/>
            </a:xfrm>
            <a:custGeom>
              <a:avLst/>
              <a:gdLst/>
              <a:ahLst/>
              <a:cxnLst/>
              <a:rect l="l" t="t" r="r" b="b"/>
              <a:pathLst>
                <a:path w="768" h="4471" fill="none" extrusionOk="0">
                  <a:moveTo>
                    <a:pt x="768" y="0"/>
                  </a:moveTo>
                  <a:cubicBezTo>
                    <a:pt x="701" y="768"/>
                    <a:pt x="334" y="2769"/>
                    <a:pt x="0" y="4470"/>
                  </a:cubicBezTo>
                </a:path>
              </a:pathLst>
            </a:custGeom>
            <a:noFill/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5471228" y="2681724"/>
              <a:ext cx="166728" cy="200300"/>
            </a:xfrm>
            <a:custGeom>
              <a:avLst/>
              <a:gdLst/>
              <a:ahLst/>
              <a:cxnLst/>
              <a:rect l="l" t="t" r="r" b="b"/>
              <a:pathLst>
                <a:path w="9441" h="11342" extrusionOk="0">
                  <a:moveTo>
                    <a:pt x="1067" y="0"/>
                  </a:moveTo>
                  <a:lnTo>
                    <a:pt x="0" y="10441"/>
                  </a:lnTo>
                  <a:lnTo>
                    <a:pt x="9440" y="11342"/>
                  </a:lnTo>
                  <a:cubicBezTo>
                    <a:pt x="9440" y="11342"/>
                    <a:pt x="7672" y="8240"/>
                    <a:pt x="8206" y="5671"/>
                  </a:cubicBezTo>
                  <a:lnTo>
                    <a:pt x="8640" y="4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6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7"/>
          <p:cNvGrpSpPr/>
          <p:nvPr/>
        </p:nvGrpSpPr>
        <p:grpSpPr>
          <a:xfrm>
            <a:off x="5261858" y="1282541"/>
            <a:ext cx="770342" cy="632406"/>
            <a:chOff x="4857150" y="1419910"/>
            <a:chExt cx="659596" cy="548345"/>
          </a:xfrm>
        </p:grpSpPr>
        <p:sp>
          <p:nvSpPr>
            <p:cNvPr id="563" name="Google Shape;563;p27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7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65" name="Google Shape;565;p27"/>
          <p:cNvGrpSpPr/>
          <p:nvPr/>
        </p:nvGrpSpPr>
        <p:grpSpPr>
          <a:xfrm>
            <a:off x="5262042" y="2293492"/>
            <a:ext cx="770342" cy="632406"/>
            <a:chOff x="4857150" y="1419910"/>
            <a:chExt cx="659596" cy="548345"/>
          </a:xfrm>
        </p:grpSpPr>
        <p:sp>
          <p:nvSpPr>
            <p:cNvPr id="566" name="Google Shape;566;p27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7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68" name="Google Shape;568;p27"/>
          <p:cNvGrpSpPr/>
          <p:nvPr/>
        </p:nvGrpSpPr>
        <p:grpSpPr>
          <a:xfrm>
            <a:off x="5261859" y="3320205"/>
            <a:ext cx="699106" cy="711368"/>
            <a:chOff x="4857150" y="1419910"/>
            <a:chExt cx="659596" cy="548345"/>
          </a:xfrm>
        </p:grpSpPr>
        <p:sp>
          <p:nvSpPr>
            <p:cNvPr id="569" name="Google Shape;569;p27"/>
            <p:cNvSpPr/>
            <p:nvPr/>
          </p:nvSpPr>
          <p:spPr>
            <a:xfrm rot="10800000">
              <a:off x="4857153" y="1419910"/>
              <a:ext cx="659593" cy="548345"/>
            </a:xfrm>
            <a:custGeom>
              <a:avLst/>
              <a:gdLst/>
              <a:ahLst/>
              <a:cxnLst/>
              <a:rect l="l" t="t" r="r" b="b"/>
              <a:pathLst>
                <a:path w="179359" h="149108" extrusionOk="0">
                  <a:moveTo>
                    <a:pt x="90668" y="1"/>
                  </a:moveTo>
                  <a:cubicBezTo>
                    <a:pt x="59095" y="1"/>
                    <a:pt x="36219" y="21173"/>
                    <a:pt x="26149" y="39718"/>
                  </a:cubicBezTo>
                  <a:cubicBezTo>
                    <a:pt x="1" y="87844"/>
                    <a:pt x="41410" y="149108"/>
                    <a:pt x="92859" y="149108"/>
                  </a:cubicBezTo>
                  <a:cubicBezTo>
                    <a:pt x="93260" y="149108"/>
                    <a:pt x="93662" y="149104"/>
                    <a:pt x="94064" y="149096"/>
                  </a:cubicBezTo>
                  <a:cubicBezTo>
                    <a:pt x="146034" y="148129"/>
                    <a:pt x="170152" y="115239"/>
                    <a:pt x="174755" y="75644"/>
                  </a:cubicBezTo>
                  <a:cubicBezTo>
                    <a:pt x="179358" y="36049"/>
                    <a:pt x="151338" y="13266"/>
                    <a:pt x="109842" y="2525"/>
                  </a:cubicBezTo>
                  <a:cubicBezTo>
                    <a:pt x="103148" y="785"/>
                    <a:pt x="96747" y="1"/>
                    <a:pt x="906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7"/>
            <p:cNvSpPr txBox="1"/>
            <p:nvPr/>
          </p:nvSpPr>
          <p:spPr>
            <a:xfrm>
              <a:off x="4857150" y="1557875"/>
              <a:ext cx="5916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"/>
          <p:cNvSpPr txBox="1">
            <a:spLocks noGrp="1"/>
          </p:cNvSpPr>
          <p:nvPr>
            <p:ph type="title"/>
          </p:nvPr>
        </p:nvSpPr>
        <p:spPr>
          <a:xfrm>
            <a:off x="452700" y="314575"/>
            <a:ext cx="8238600" cy="57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RoadMap</a:t>
            </a:r>
            <a:endParaRPr sz="3900"/>
          </a:p>
        </p:txBody>
      </p:sp>
      <p:sp>
        <p:nvSpPr>
          <p:cNvPr id="576" name="Google Shape;576;p28"/>
          <p:cNvSpPr/>
          <p:nvPr/>
        </p:nvSpPr>
        <p:spPr>
          <a:xfrm>
            <a:off x="952851" y="1646717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0"/>
              </a:schemeClr>
            </a:outerShdw>
            <a:reflection stA="0" endPos="1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7" name="Google Shape;5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38" y="1783637"/>
            <a:ext cx="777225" cy="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8"/>
          <p:cNvSpPr/>
          <p:nvPr/>
        </p:nvSpPr>
        <p:spPr>
          <a:xfrm>
            <a:off x="6948876" y="1646717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 txBox="1"/>
          <p:nvPr/>
        </p:nvSpPr>
        <p:spPr>
          <a:xfrm>
            <a:off x="727667" y="2802350"/>
            <a:ext cx="1571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Pre-processing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28"/>
          <p:cNvSpPr/>
          <p:nvPr/>
        </p:nvSpPr>
        <p:spPr>
          <a:xfrm>
            <a:off x="5138901" y="1646729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377" y="1783638"/>
            <a:ext cx="658100" cy="6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28"/>
          <p:cNvSpPr/>
          <p:nvPr/>
        </p:nvSpPr>
        <p:spPr>
          <a:xfrm>
            <a:off x="3057614" y="1639792"/>
            <a:ext cx="1120994" cy="931925"/>
          </a:xfrm>
          <a:custGeom>
            <a:avLst/>
            <a:gdLst/>
            <a:ahLst/>
            <a:cxnLst/>
            <a:rect l="l" t="t" r="r" b="b"/>
            <a:pathLst>
              <a:path w="179359" h="149108" extrusionOk="0">
                <a:moveTo>
                  <a:pt x="90668" y="1"/>
                </a:moveTo>
                <a:cubicBezTo>
                  <a:pt x="59095" y="1"/>
                  <a:pt x="36219" y="21173"/>
                  <a:pt x="26149" y="39718"/>
                </a:cubicBezTo>
                <a:cubicBezTo>
                  <a:pt x="1" y="87844"/>
                  <a:pt x="41410" y="149108"/>
                  <a:pt x="92859" y="149108"/>
                </a:cubicBezTo>
                <a:cubicBezTo>
                  <a:pt x="93260" y="149108"/>
                  <a:pt x="93662" y="149104"/>
                  <a:pt x="94064" y="149096"/>
                </a:cubicBezTo>
                <a:cubicBezTo>
                  <a:pt x="146034" y="148129"/>
                  <a:pt x="170152" y="115239"/>
                  <a:pt x="174755" y="75644"/>
                </a:cubicBezTo>
                <a:cubicBezTo>
                  <a:pt x="179358" y="36049"/>
                  <a:pt x="151338" y="13266"/>
                  <a:pt x="109842" y="2525"/>
                </a:cubicBezTo>
                <a:cubicBezTo>
                  <a:pt x="103148" y="785"/>
                  <a:pt x="96747" y="1"/>
                  <a:pt x="9066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" name="Google Shape;5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548" y="1841877"/>
            <a:ext cx="658100" cy="54159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28"/>
          <p:cNvSpPr txBox="1"/>
          <p:nvPr/>
        </p:nvSpPr>
        <p:spPr>
          <a:xfrm>
            <a:off x="4972842" y="2826575"/>
            <a:ext cx="1571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Community Detection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28"/>
          <p:cNvSpPr txBox="1"/>
          <p:nvPr/>
        </p:nvSpPr>
        <p:spPr>
          <a:xfrm>
            <a:off x="2756825" y="2689250"/>
            <a:ext cx="18876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Sentiment Analysis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8"/>
          <p:cNvSpPr txBox="1"/>
          <p:nvPr/>
        </p:nvSpPr>
        <p:spPr>
          <a:xfrm>
            <a:off x="6872667" y="2863475"/>
            <a:ext cx="1571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Influencer Identification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7" name="Google Shape;5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1812" y="1834963"/>
            <a:ext cx="541600" cy="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9"/>
          <p:cNvSpPr txBox="1">
            <a:spLocks noGrp="1"/>
          </p:cNvSpPr>
          <p:nvPr>
            <p:ph type="title"/>
          </p:nvPr>
        </p:nvSpPr>
        <p:spPr>
          <a:xfrm>
            <a:off x="452700" y="316225"/>
            <a:ext cx="8238600" cy="59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Community Detection</a:t>
            </a:r>
            <a:endParaRPr sz="3900" dirty="0"/>
          </a:p>
        </p:txBody>
      </p:sp>
      <p:graphicFrame>
        <p:nvGraphicFramePr>
          <p:cNvPr id="593" name="Google Shape;593;p29"/>
          <p:cNvGraphicFramePr/>
          <p:nvPr>
            <p:extLst>
              <p:ext uri="{D42A27DB-BD31-4B8C-83A1-F6EECF244321}">
                <p14:modId xmlns:p14="http://schemas.microsoft.com/office/powerpoint/2010/main" val="2679120114"/>
              </p:ext>
            </p:extLst>
          </p:nvPr>
        </p:nvGraphicFramePr>
        <p:xfrm>
          <a:off x="1511338" y="1581225"/>
          <a:ext cx="6325825" cy="2621130"/>
        </p:xfrm>
        <a:graphic>
          <a:graphicData uri="http://schemas.openxmlformats.org/drawingml/2006/table">
            <a:tbl>
              <a:tblPr>
                <a:noFill/>
                <a:tableStyleId>{9EA36C59-6628-47E0-8B5A-23257214054C}</a:tableStyleId>
              </a:tblPr>
              <a:tblGrid>
                <a:gridCol w="13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Community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Frequent words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Topic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Community 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Energy, EV, Tesla, Power, Solar, Wind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8761D"/>
                          </a:solidFill>
                        </a:rPr>
                        <a:t>Energy Solutions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 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Metamine, Uniswap, Etherium, pancakeswap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Cryptocurrency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 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Climate crisis, Antarctic, sea level, ice 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</a:rPr>
                        <a:t>Global Warming</a:t>
                      </a:r>
                      <a:endParaRPr b="1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 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Africa, access, AFDB, Hydrogen, Powerforall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38761D"/>
                          </a:solidFill>
                        </a:rPr>
                        <a:t>Development</a:t>
                      </a:r>
                      <a:endParaRPr b="1" dirty="0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75" y="514875"/>
            <a:ext cx="8207224" cy="3995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30"/>
          <p:cNvCxnSpPr/>
          <p:nvPr/>
        </p:nvCxnSpPr>
        <p:spPr>
          <a:xfrm rot="10800000" flipH="1">
            <a:off x="5835550" y="2496913"/>
            <a:ext cx="1840500" cy="315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0"/>
          <p:cNvCxnSpPr/>
          <p:nvPr/>
        </p:nvCxnSpPr>
        <p:spPr>
          <a:xfrm rot="10800000" flipH="1">
            <a:off x="4886925" y="1525750"/>
            <a:ext cx="1357500" cy="108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30"/>
          <p:cNvCxnSpPr/>
          <p:nvPr/>
        </p:nvCxnSpPr>
        <p:spPr>
          <a:xfrm rot="10800000">
            <a:off x="3397250" y="3303325"/>
            <a:ext cx="300" cy="4560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30"/>
          <p:cNvCxnSpPr/>
          <p:nvPr/>
        </p:nvCxnSpPr>
        <p:spPr>
          <a:xfrm rot="10800000" flipH="1">
            <a:off x="3035775" y="818000"/>
            <a:ext cx="707700" cy="4089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03" name="Google Shape;6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050" y="1863475"/>
            <a:ext cx="1161350" cy="1161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30"/>
          <p:cNvCxnSpPr/>
          <p:nvPr/>
        </p:nvCxnSpPr>
        <p:spPr>
          <a:xfrm rot="10800000">
            <a:off x="3397250" y="3759325"/>
            <a:ext cx="1462800" cy="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05" name="Google Shape;60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923" y="3261925"/>
            <a:ext cx="1021825" cy="9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7900" y="1007462"/>
            <a:ext cx="964886" cy="96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7425" y="1113600"/>
            <a:ext cx="938353" cy="9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"/>
          <p:cNvSpPr txBox="1">
            <a:spLocks noGrp="1"/>
          </p:cNvSpPr>
          <p:nvPr>
            <p:ph type="title"/>
          </p:nvPr>
        </p:nvSpPr>
        <p:spPr>
          <a:xfrm>
            <a:off x="452700" y="163825"/>
            <a:ext cx="8238600" cy="59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900"/>
          </a:p>
        </p:txBody>
      </p:sp>
      <p:sp>
        <p:nvSpPr>
          <p:cNvPr id="613" name="Google Shape;613;p31"/>
          <p:cNvSpPr txBox="1">
            <a:spLocks noGrp="1"/>
          </p:cNvSpPr>
          <p:nvPr>
            <p:ph type="title"/>
          </p:nvPr>
        </p:nvSpPr>
        <p:spPr>
          <a:xfrm>
            <a:off x="452700" y="316225"/>
            <a:ext cx="8238600" cy="59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Positive Communities</a:t>
            </a:r>
            <a:endParaRPr sz="3900"/>
          </a:p>
        </p:txBody>
      </p:sp>
      <p:graphicFrame>
        <p:nvGraphicFramePr>
          <p:cNvPr id="614" name="Google Shape;614;p31"/>
          <p:cNvGraphicFramePr/>
          <p:nvPr/>
        </p:nvGraphicFramePr>
        <p:xfrm>
          <a:off x="1511338" y="1581225"/>
          <a:ext cx="6325825" cy="2621130"/>
        </p:xfrm>
        <a:graphic>
          <a:graphicData uri="http://schemas.openxmlformats.org/drawingml/2006/table">
            <a:tbl>
              <a:tblPr>
                <a:noFill/>
                <a:tableStyleId>{9EA36C59-6628-47E0-8B5A-23257214054C}</a:tableStyleId>
              </a:tblPr>
              <a:tblGrid>
                <a:gridCol w="13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Community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Frequent words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Topic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Energy, EV, Tesla, Power, Solar, Wind, Amp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8761D"/>
                          </a:solidFill>
                        </a:rPr>
                        <a:t>Energy Solutions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 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key, ppa, trade, share, answers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8761D"/>
                          </a:solidFill>
                        </a:rPr>
                        <a:t>Trade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 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Africa, access, AFDB, Hydrogen, Powerforall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38761D"/>
                          </a:solidFill>
                        </a:rPr>
                        <a:t>Development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 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Policy, time, submit, session, proposal, EUSEW2022, organisation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38761D"/>
                          </a:solidFill>
                        </a:rPr>
                        <a:t>Policy changes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00575"/>
            <a:ext cx="8274050" cy="436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32"/>
          <p:cNvCxnSpPr/>
          <p:nvPr/>
        </p:nvCxnSpPr>
        <p:spPr>
          <a:xfrm rot="10800000" flipH="1">
            <a:off x="5804125" y="2752650"/>
            <a:ext cx="1101000" cy="4404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32"/>
          <p:cNvCxnSpPr/>
          <p:nvPr/>
        </p:nvCxnSpPr>
        <p:spPr>
          <a:xfrm>
            <a:off x="4462200" y="982038"/>
            <a:ext cx="649800" cy="90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32"/>
          <p:cNvCxnSpPr/>
          <p:nvPr/>
        </p:nvCxnSpPr>
        <p:spPr>
          <a:xfrm rot="10800000" flipH="1">
            <a:off x="2705450" y="1779300"/>
            <a:ext cx="1756800" cy="453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2"/>
          <p:cNvCxnSpPr/>
          <p:nvPr/>
        </p:nvCxnSpPr>
        <p:spPr>
          <a:xfrm rot="10800000">
            <a:off x="3491900" y="3649275"/>
            <a:ext cx="692100" cy="2988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24" name="Google Shape;6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250" y="1991075"/>
            <a:ext cx="1161350" cy="11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9875" y="3078250"/>
            <a:ext cx="980423" cy="9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7975" y="610250"/>
            <a:ext cx="938353" cy="9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0024" y="1425475"/>
            <a:ext cx="964875" cy="9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 txBox="1">
            <a:spLocks noGrp="1"/>
          </p:cNvSpPr>
          <p:nvPr>
            <p:ph type="title"/>
          </p:nvPr>
        </p:nvSpPr>
        <p:spPr>
          <a:xfrm>
            <a:off x="457200" y="335275"/>
            <a:ext cx="8238600" cy="47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Negative Communities</a:t>
            </a:r>
            <a:endParaRPr sz="3900"/>
          </a:p>
        </p:txBody>
      </p:sp>
      <p:graphicFrame>
        <p:nvGraphicFramePr>
          <p:cNvPr id="633" name="Google Shape;633;p33"/>
          <p:cNvGraphicFramePr/>
          <p:nvPr/>
        </p:nvGraphicFramePr>
        <p:xfrm>
          <a:off x="1511338" y="1581225"/>
          <a:ext cx="6325825" cy="1615350"/>
        </p:xfrm>
        <a:graphic>
          <a:graphicData uri="http://schemas.openxmlformats.org/drawingml/2006/table">
            <a:tbl>
              <a:tblPr>
                <a:noFill/>
                <a:tableStyleId>{9EA36C59-6628-47E0-8B5A-23257214054C}</a:tableStyleId>
              </a:tblPr>
              <a:tblGrid>
                <a:gridCol w="132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Community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Frequent words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Topic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Uniswap,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pancakeswap, Metamine, Uniswap, Etherium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Cryptocurrency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Community 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Climate crisis, Antarctic, sea level, ice, problem, pollute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0000"/>
                          </a:solidFill>
                        </a:rPr>
                        <a:t>Global Warming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50" y="309075"/>
            <a:ext cx="7761125" cy="4441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p34"/>
          <p:cNvCxnSpPr/>
          <p:nvPr/>
        </p:nvCxnSpPr>
        <p:spPr>
          <a:xfrm>
            <a:off x="5977125" y="2040813"/>
            <a:ext cx="534900" cy="8061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4"/>
          <p:cNvCxnSpPr/>
          <p:nvPr/>
        </p:nvCxnSpPr>
        <p:spPr>
          <a:xfrm rot="10800000" flipH="1">
            <a:off x="1997625" y="2665075"/>
            <a:ext cx="1568100" cy="56100"/>
          </a:xfrm>
          <a:prstGeom prst="straightConnector1">
            <a:avLst/>
          </a:prstGeom>
          <a:noFill/>
          <a:ln w="28575" cap="flat" cmpd="sng">
            <a:solidFill>
              <a:srgbClr val="EC3A3B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641" name="Google Shape;6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798" y="2412550"/>
            <a:ext cx="1021825" cy="9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025" y="2665087"/>
            <a:ext cx="964886" cy="96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newable Energy Infographics by Slidesgo">
  <a:themeElements>
    <a:clrScheme name="Simple Light">
      <a:dk1>
        <a:srgbClr val="000000"/>
      </a:dk1>
      <a:lt1>
        <a:srgbClr val="FFFFFF"/>
      </a:lt1>
      <a:dk2>
        <a:srgbClr val="7474F3"/>
      </a:dk2>
      <a:lt2>
        <a:srgbClr val="FFFFFF"/>
      </a:lt2>
      <a:accent1>
        <a:srgbClr val="61BC9B"/>
      </a:accent1>
      <a:accent2>
        <a:srgbClr val="B9DB82"/>
      </a:accent2>
      <a:accent3>
        <a:srgbClr val="D9D9D9"/>
      </a:accent3>
      <a:accent4>
        <a:srgbClr val="F3AC3D"/>
      </a:accent4>
      <a:accent5>
        <a:srgbClr val="A7E3F7"/>
      </a:accent5>
      <a:accent6>
        <a:srgbClr val="DE4C5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On-screen Show (16:9)</PresentationFormat>
  <Paragraphs>98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Fira Sans Extra Condensed</vt:lpstr>
      <vt:lpstr>Fira Sans Extra Condensed SemiBold</vt:lpstr>
      <vt:lpstr>Roboto</vt:lpstr>
      <vt:lpstr>Nunito Light</vt:lpstr>
      <vt:lpstr>Bebas Neue</vt:lpstr>
      <vt:lpstr>Arial</vt:lpstr>
      <vt:lpstr>PT Sans</vt:lpstr>
      <vt:lpstr>Roboto Condensed Light</vt:lpstr>
      <vt:lpstr>Renewable Energy Infographics by Slidesgo</vt:lpstr>
      <vt:lpstr>#RenewableEnergy</vt:lpstr>
      <vt:lpstr>Our Data</vt:lpstr>
      <vt:lpstr>RoadMap</vt:lpstr>
      <vt:lpstr>Community Detection</vt:lpstr>
      <vt:lpstr>PowerPoint Presentation</vt:lpstr>
      <vt:lpstr> </vt:lpstr>
      <vt:lpstr>PowerPoint Presentation</vt:lpstr>
      <vt:lpstr>Negative Communities</vt:lpstr>
      <vt:lpstr>PowerPoint Presentation</vt:lpstr>
      <vt:lpstr>Influencers</vt:lpstr>
      <vt:lpstr>PowerPoint Presentation</vt:lpstr>
      <vt:lpstr>Insights</vt:lpstr>
      <vt:lpstr>PowerPoint Presentation</vt:lpstr>
      <vt:lpstr>Insights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#RenewableEnergy</dc:title>
  <cp:lastModifiedBy>Bhavana Reddy</cp:lastModifiedBy>
  <cp:revision>1</cp:revision>
  <dcterms:modified xsi:type="dcterms:W3CDTF">2022-02-28T17:30:32Z</dcterms:modified>
</cp:coreProperties>
</file>